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6" r:id="rId6"/>
    <p:sldId id="258" r:id="rId7"/>
    <p:sldId id="257" r:id="rId8"/>
    <p:sldId id="263" r:id="rId9"/>
  </p:sldIdLst>
  <p:sldSz cx="6858000" cy="9906000" type="A4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4638" autoAdjust="0"/>
  </p:normalViewPr>
  <p:slideViewPr>
    <p:cSldViewPr>
      <p:cViewPr varScale="1">
        <p:scale>
          <a:sx n="73" d="100"/>
          <a:sy n="73" d="100"/>
        </p:scale>
        <p:origin x="239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96C9-B6EF-48FB-8A44-D7654F6DD25B}" type="datetimeFigureOut">
              <a:rPr lang="de-DE" smtClean="0"/>
              <a:pPr/>
              <a:t>22.03.2016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109E7-C7A6-43BC-97B0-B4A63CA19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Rechteck 451"/>
          <p:cNvSpPr/>
          <p:nvPr/>
        </p:nvSpPr>
        <p:spPr>
          <a:xfrm>
            <a:off x="8424" y="1136576"/>
            <a:ext cx="6858000" cy="8769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 descr="cordialcup_druck_300dpi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8760" y="0"/>
            <a:ext cx="4320480" cy="81915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0" y="1270584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09:30 -09:42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1670489" y="7473280"/>
            <a:ext cx="4416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TABELLE U11 VORRUNDE  GRUPPE A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70892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06896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42900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78904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14908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72514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PUNKTE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44522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TORE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301436" y="7905328"/>
            <a:ext cx="5565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PLATZ</a:t>
            </a:r>
          </a:p>
        </p:txBody>
      </p:sp>
      <p:sp>
        <p:nvSpPr>
          <p:cNvPr id="73" name="Rechteck 72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 73"/>
          <p:cNvSpPr/>
          <p:nvPr/>
        </p:nvSpPr>
        <p:spPr>
          <a:xfrm>
            <a:off x="5445224" y="956151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15:4</a:t>
            </a:r>
          </a:p>
        </p:txBody>
      </p:sp>
      <p:sp>
        <p:nvSpPr>
          <p:cNvPr id="75" name="Rechteck 74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/>
          <p:cNvSpPr txBox="1"/>
          <p:nvPr/>
        </p:nvSpPr>
        <p:spPr>
          <a:xfrm>
            <a:off x="909882" y="764948"/>
            <a:ext cx="5099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u="sng" dirty="0">
                <a:latin typeface="Arial" pitchFamily="34" charset="0"/>
                <a:cs typeface="Arial" pitchFamily="34" charset="0"/>
              </a:rPr>
              <a:t>SPIELPLAN U11 VORRUNDE GRUPPE A</a:t>
            </a:r>
          </a:p>
        </p:txBody>
      </p:sp>
      <p:sp>
        <p:nvSpPr>
          <p:cNvPr id="78" name="Rechteck 77"/>
          <p:cNvSpPr/>
          <p:nvPr/>
        </p:nvSpPr>
        <p:spPr>
          <a:xfrm>
            <a:off x="0" y="1630624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09:30 -09:42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12776" y="127058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0" name="Rechteck 79"/>
          <p:cNvSpPr/>
          <p:nvPr/>
        </p:nvSpPr>
        <p:spPr>
          <a:xfrm>
            <a:off x="1412776" y="163062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7" name="Rechteck 96"/>
          <p:cNvSpPr/>
          <p:nvPr/>
        </p:nvSpPr>
        <p:spPr>
          <a:xfrm>
            <a:off x="1772816" y="127058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SAARBRÜCKEN</a:t>
            </a:r>
          </a:p>
        </p:txBody>
      </p:sp>
      <p:sp>
        <p:nvSpPr>
          <p:cNvPr id="98" name="Rechteck 97"/>
          <p:cNvSpPr/>
          <p:nvPr/>
        </p:nvSpPr>
        <p:spPr>
          <a:xfrm>
            <a:off x="4077072" y="127058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JFV RHEIN - HUNSRÜCK</a:t>
            </a:r>
          </a:p>
        </p:txBody>
      </p:sp>
      <p:sp>
        <p:nvSpPr>
          <p:cNvPr id="99" name="Rechteck 98"/>
          <p:cNvSpPr/>
          <p:nvPr/>
        </p:nvSpPr>
        <p:spPr>
          <a:xfrm>
            <a:off x="6165304" y="1270584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101" name="Rechteck 100"/>
          <p:cNvSpPr/>
          <p:nvPr/>
        </p:nvSpPr>
        <p:spPr>
          <a:xfrm>
            <a:off x="1772816" y="163062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TSV HEUSENSTAMM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4077072" y="163062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1846 BRETZENHEIM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6165304" y="1630624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2:4</a:t>
            </a:r>
          </a:p>
        </p:txBody>
      </p:sp>
      <p:sp>
        <p:nvSpPr>
          <p:cNvPr id="135" name="Rechteck 134"/>
          <p:cNvSpPr/>
          <p:nvPr/>
        </p:nvSpPr>
        <p:spPr>
          <a:xfrm>
            <a:off x="1412776" y="199066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0" y="1990664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09:30 -09:42</a:t>
            </a:r>
          </a:p>
        </p:txBody>
      </p:sp>
      <p:sp>
        <p:nvSpPr>
          <p:cNvPr id="171" name="Rechteck 170"/>
          <p:cNvSpPr/>
          <p:nvPr/>
        </p:nvSpPr>
        <p:spPr>
          <a:xfrm>
            <a:off x="1772816" y="199066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4077072" y="199066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98 SCHWETZINGEN</a:t>
            </a:r>
          </a:p>
        </p:txBody>
      </p:sp>
      <p:sp>
        <p:nvSpPr>
          <p:cNvPr id="173" name="Rechteck 172"/>
          <p:cNvSpPr/>
          <p:nvPr/>
        </p:nvSpPr>
        <p:spPr>
          <a:xfrm>
            <a:off x="6165304" y="1990664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175" name="Rechteck 174"/>
          <p:cNvSpPr/>
          <p:nvPr/>
        </p:nvSpPr>
        <p:spPr>
          <a:xfrm>
            <a:off x="8503" y="251609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10:15 -10:27</a:t>
            </a:r>
          </a:p>
        </p:txBody>
      </p:sp>
      <p:sp>
        <p:nvSpPr>
          <p:cNvPr id="177" name="Rechteck 176"/>
          <p:cNvSpPr/>
          <p:nvPr/>
        </p:nvSpPr>
        <p:spPr>
          <a:xfrm>
            <a:off x="1421279" y="251609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78" name="Rechteck 177"/>
          <p:cNvSpPr/>
          <p:nvPr/>
        </p:nvSpPr>
        <p:spPr>
          <a:xfrm>
            <a:off x="1421279" y="287613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81" name="Rechteck 180"/>
          <p:cNvSpPr/>
          <p:nvPr/>
        </p:nvSpPr>
        <p:spPr>
          <a:xfrm>
            <a:off x="6173807" y="251609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1:0</a:t>
            </a:r>
          </a:p>
        </p:txBody>
      </p:sp>
      <p:sp>
        <p:nvSpPr>
          <p:cNvPr id="184" name="Rechteck 183"/>
          <p:cNvSpPr/>
          <p:nvPr/>
        </p:nvSpPr>
        <p:spPr>
          <a:xfrm>
            <a:off x="6173807" y="287613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1:1</a:t>
            </a:r>
          </a:p>
        </p:txBody>
      </p:sp>
      <p:sp>
        <p:nvSpPr>
          <p:cNvPr id="187" name="Rechteck 186"/>
          <p:cNvSpPr/>
          <p:nvPr/>
        </p:nvSpPr>
        <p:spPr>
          <a:xfrm>
            <a:off x="1421279" y="323617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91" name="Rechteck 190"/>
          <p:cNvSpPr/>
          <p:nvPr/>
        </p:nvSpPr>
        <p:spPr>
          <a:xfrm>
            <a:off x="6173728" y="3247717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0:3</a:t>
            </a:r>
          </a:p>
        </p:txBody>
      </p:sp>
      <p:sp>
        <p:nvSpPr>
          <p:cNvPr id="193" name="Rechteck 192"/>
          <p:cNvSpPr/>
          <p:nvPr/>
        </p:nvSpPr>
        <p:spPr>
          <a:xfrm>
            <a:off x="8503" y="287613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10:15 -10:27</a:t>
            </a:r>
          </a:p>
        </p:txBody>
      </p:sp>
      <p:sp>
        <p:nvSpPr>
          <p:cNvPr id="194" name="Rechteck 193"/>
          <p:cNvSpPr/>
          <p:nvPr/>
        </p:nvSpPr>
        <p:spPr>
          <a:xfrm>
            <a:off x="8503" y="323617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10:15 -10:27</a:t>
            </a:r>
          </a:p>
        </p:txBody>
      </p:sp>
      <p:sp>
        <p:nvSpPr>
          <p:cNvPr id="195" name="Rechteck 194"/>
          <p:cNvSpPr/>
          <p:nvPr/>
        </p:nvSpPr>
        <p:spPr>
          <a:xfrm>
            <a:off x="0" y="401689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11:15 -11:27</a:t>
            </a:r>
          </a:p>
        </p:txBody>
      </p:sp>
      <p:sp>
        <p:nvSpPr>
          <p:cNvPr id="196" name="Rechteck 195"/>
          <p:cNvSpPr/>
          <p:nvPr/>
        </p:nvSpPr>
        <p:spPr>
          <a:xfrm>
            <a:off x="0" y="437693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11:15 -11:27</a:t>
            </a:r>
          </a:p>
        </p:txBody>
      </p:sp>
      <p:sp>
        <p:nvSpPr>
          <p:cNvPr id="197" name="Rechteck 196"/>
          <p:cNvSpPr/>
          <p:nvPr/>
        </p:nvSpPr>
        <p:spPr>
          <a:xfrm>
            <a:off x="0" y="473697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11:15 -11:27</a:t>
            </a:r>
          </a:p>
        </p:txBody>
      </p:sp>
      <p:sp>
        <p:nvSpPr>
          <p:cNvPr id="198" name="Rechteck 197"/>
          <p:cNvSpPr/>
          <p:nvPr/>
        </p:nvSpPr>
        <p:spPr>
          <a:xfrm>
            <a:off x="1412776" y="401689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9" name="Rechteck 198"/>
          <p:cNvSpPr/>
          <p:nvPr/>
        </p:nvSpPr>
        <p:spPr>
          <a:xfrm>
            <a:off x="1412776" y="437693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0" name="Rechteck 199"/>
          <p:cNvSpPr/>
          <p:nvPr/>
        </p:nvSpPr>
        <p:spPr>
          <a:xfrm>
            <a:off x="1412776" y="47369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1" name="Rechteck 200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2" name="Rechteck 201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>
          <a:xfrm>
            <a:off x="6165304" y="401689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3:3</a:t>
            </a:r>
          </a:p>
        </p:txBody>
      </p:sp>
      <p:sp>
        <p:nvSpPr>
          <p:cNvPr id="204" name="Rechteck 203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5" name="Rechteck 204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06" name="Rechteck 205"/>
          <p:cNvSpPr/>
          <p:nvPr/>
        </p:nvSpPr>
        <p:spPr>
          <a:xfrm>
            <a:off x="6165304" y="437693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6:2</a:t>
            </a:r>
          </a:p>
        </p:txBody>
      </p:sp>
      <p:sp>
        <p:nvSpPr>
          <p:cNvPr id="209" name="Rechteck 208"/>
          <p:cNvSpPr/>
          <p:nvPr/>
        </p:nvSpPr>
        <p:spPr>
          <a:xfrm>
            <a:off x="4077072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11" name="Rechteck 210"/>
          <p:cNvSpPr/>
          <p:nvPr/>
        </p:nvSpPr>
        <p:spPr>
          <a:xfrm>
            <a:off x="6165304" y="473697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3:0</a:t>
            </a:r>
          </a:p>
        </p:txBody>
      </p:sp>
      <p:sp>
        <p:nvSpPr>
          <p:cNvPr id="213" name="Rechteck 212"/>
          <p:cNvSpPr/>
          <p:nvPr/>
        </p:nvSpPr>
        <p:spPr>
          <a:xfrm>
            <a:off x="0" y="524103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12:00 -12:12</a:t>
            </a:r>
          </a:p>
        </p:txBody>
      </p:sp>
      <p:sp>
        <p:nvSpPr>
          <p:cNvPr id="216" name="Rechteck 215"/>
          <p:cNvSpPr/>
          <p:nvPr/>
        </p:nvSpPr>
        <p:spPr>
          <a:xfrm>
            <a:off x="1412776" y="524103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7" name="Rechteck 216"/>
          <p:cNvSpPr/>
          <p:nvPr/>
        </p:nvSpPr>
        <p:spPr>
          <a:xfrm>
            <a:off x="1412776" y="560107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18" name="Rechteck 217"/>
          <p:cNvSpPr/>
          <p:nvPr/>
        </p:nvSpPr>
        <p:spPr>
          <a:xfrm>
            <a:off x="1412776" y="596111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9" name="Rechteck 218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0" name="Rechteck 219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21" name="Rechteck 220"/>
          <p:cNvSpPr/>
          <p:nvPr/>
        </p:nvSpPr>
        <p:spPr>
          <a:xfrm>
            <a:off x="6165304" y="524103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1:0</a:t>
            </a:r>
          </a:p>
        </p:txBody>
      </p:sp>
      <p:sp>
        <p:nvSpPr>
          <p:cNvPr id="222" name="Rechteck 221"/>
          <p:cNvSpPr/>
          <p:nvPr/>
        </p:nvSpPr>
        <p:spPr>
          <a:xfrm>
            <a:off x="1772816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3" name="Rechteck 222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24" name="Rechteck 223"/>
          <p:cNvSpPr/>
          <p:nvPr/>
        </p:nvSpPr>
        <p:spPr>
          <a:xfrm>
            <a:off x="6165304" y="560107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0:1</a:t>
            </a:r>
          </a:p>
        </p:txBody>
      </p:sp>
      <p:sp>
        <p:nvSpPr>
          <p:cNvPr id="227" name="Rechteck 226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28" name="Rechteck 227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29" name="Rechteck 228"/>
          <p:cNvSpPr/>
          <p:nvPr/>
        </p:nvSpPr>
        <p:spPr>
          <a:xfrm>
            <a:off x="6165304" y="596111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1:5</a:t>
            </a:r>
          </a:p>
        </p:txBody>
      </p:sp>
      <p:sp>
        <p:nvSpPr>
          <p:cNvPr id="231" name="Rechteck 230"/>
          <p:cNvSpPr/>
          <p:nvPr/>
        </p:nvSpPr>
        <p:spPr>
          <a:xfrm>
            <a:off x="0" y="560107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12:00 -12:12</a:t>
            </a:r>
          </a:p>
        </p:txBody>
      </p:sp>
      <p:sp>
        <p:nvSpPr>
          <p:cNvPr id="232" name="Rechteck 231"/>
          <p:cNvSpPr/>
          <p:nvPr/>
        </p:nvSpPr>
        <p:spPr>
          <a:xfrm>
            <a:off x="0" y="596111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12:00 -12:12</a:t>
            </a:r>
          </a:p>
        </p:txBody>
      </p:sp>
      <p:sp>
        <p:nvSpPr>
          <p:cNvPr id="233" name="Rechteck 232"/>
          <p:cNvSpPr/>
          <p:nvPr/>
        </p:nvSpPr>
        <p:spPr>
          <a:xfrm>
            <a:off x="0" y="646516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12:45 -12:57</a:t>
            </a:r>
          </a:p>
        </p:txBody>
      </p:sp>
      <p:sp>
        <p:nvSpPr>
          <p:cNvPr id="234" name="Rechteck 233"/>
          <p:cNvSpPr/>
          <p:nvPr/>
        </p:nvSpPr>
        <p:spPr>
          <a:xfrm>
            <a:off x="1412776" y="64651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5" name="Rechteck 234"/>
          <p:cNvSpPr/>
          <p:nvPr/>
        </p:nvSpPr>
        <p:spPr>
          <a:xfrm>
            <a:off x="1412776" y="682520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6" name="Rechteck 235"/>
          <p:cNvSpPr/>
          <p:nvPr/>
        </p:nvSpPr>
        <p:spPr>
          <a:xfrm>
            <a:off x="1412776" y="718524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7" name="Rechteck 236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8" name="Rechteck 237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9" name="Rechteck 238"/>
          <p:cNvSpPr/>
          <p:nvPr/>
        </p:nvSpPr>
        <p:spPr>
          <a:xfrm>
            <a:off x="6165304" y="646516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0:3 </a:t>
            </a:r>
          </a:p>
        </p:txBody>
      </p:sp>
      <p:sp>
        <p:nvSpPr>
          <p:cNvPr id="240" name="Rechteck 239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1" name="Rechteck 240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42" name="Rechteck 241"/>
          <p:cNvSpPr/>
          <p:nvPr/>
        </p:nvSpPr>
        <p:spPr>
          <a:xfrm>
            <a:off x="6165304" y="682520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4:0</a:t>
            </a:r>
          </a:p>
        </p:txBody>
      </p:sp>
      <p:sp>
        <p:nvSpPr>
          <p:cNvPr id="245" name="Rechteck 244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47" name="Rechteck 246"/>
          <p:cNvSpPr/>
          <p:nvPr/>
        </p:nvSpPr>
        <p:spPr>
          <a:xfrm>
            <a:off x="6165304" y="718524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1:2</a:t>
            </a:r>
          </a:p>
        </p:txBody>
      </p:sp>
      <p:sp>
        <p:nvSpPr>
          <p:cNvPr id="251" name="Rechteck 250"/>
          <p:cNvSpPr/>
          <p:nvPr/>
        </p:nvSpPr>
        <p:spPr>
          <a:xfrm>
            <a:off x="0" y="682520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12:45 -12:57</a:t>
            </a:r>
          </a:p>
        </p:txBody>
      </p:sp>
      <p:sp>
        <p:nvSpPr>
          <p:cNvPr id="252" name="Rechteck 251"/>
          <p:cNvSpPr/>
          <p:nvPr/>
        </p:nvSpPr>
        <p:spPr>
          <a:xfrm>
            <a:off x="0" y="718524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12:45 -12:57</a:t>
            </a:r>
          </a:p>
        </p:txBody>
      </p:sp>
      <p:sp>
        <p:nvSpPr>
          <p:cNvPr id="256" name="Rechteck 255"/>
          <p:cNvSpPr/>
          <p:nvPr/>
        </p:nvSpPr>
        <p:spPr>
          <a:xfrm>
            <a:off x="285293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57" name="Rechteck 256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8" name="Rechteck 257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9" name="Rechteck 258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0" name="Rechteck 259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1" name="Rechteck 260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6" name="Rechteck 285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7" name="Rechteck 286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8" name="Rechteck 287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Rechteck 288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0" name="Rechteck 289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1" name="Rechteck 290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2" name="Rechteck 291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3" name="Rechteck 29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4" name="Rechteck 293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5" name="Rechteck 294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6" name="Rechteck 295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Rechteck 296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Rechteck 297"/>
          <p:cNvSpPr/>
          <p:nvPr/>
        </p:nvSpPr>
        <p:spPr>
          <a:xfrm>
            <a:off x="393305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99" name="Rechteck 298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Rechteck 299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Rechteck 300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Rechteck 301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Rechteck 302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Rechteck 303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Rechteck 304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6" name="Rechteck 305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7" name="Rechteck 306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8" name="Rechteck 307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Rechteck 308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0" name="Rechteck 309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1" name="Rechteck 310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Rechteck 311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Rechteck 312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Rechteck 313"/>
          <p:cNvSpPr/>
          <p:nvPr/>
        </p:nvSpPr>
        <p:spPr>
          <a:xfrm>
            <a:off x="4797152" y="812135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</a:t>
            </a:r>
          </a:p>
        </p:txBody>
      </p:sp>
      <p:sp>
        <p:nvSpPr>
          <p:cNvPr id="315" name="Rechteck 314"/>
          <p:cNvSpPr/>
          <p:nvPr/>
        </p:nvSpPr>
        <p:spPr>
          <a:xfrm>
            <a:off x="5445224" y="9273480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6:2</a:t>
            </a:r>
          </a:p>
        </p:txBody>
      </p:sp>
      <p:sp>
        <p:nvSpPr>
          <p:cNvPr id="316" name="Rechteck 315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Rechteck 316"/>
          <p:cNvSpPr/>
          <p:nvPr/>
        </p:nvSpPr>
        <p:spPr>
          <a:xfrm>
            <a:off x="5445224" y="8985448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7:14</a:t>
            </a:r>
          </a:p>
        </p:txBody>
      </p:sp>
      <p:sp>
        <p:nvSpPr>
          <p:cNvPr id="318" name="Rechteck 317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Rechteck 318"/>
          <p:cNvSpPr/>
          <p:nvPr/>
        </p:nvSpPr>
        <p:spPr>
          <a:xfrm>
            <a:off x="5445224" y="8697416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4:16</a:t>
            </a:r>
          </a:p>
        </p:txBody>
      </p:sp>
      <p:sp>
        <p:nvSpPr>
          <p:cNvPr id="320" name="Rechteck 319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1" name="Rechteck 320"/>
          <p:cNvSpPr/>
          <p:nvPr/>
        </p:nvSpPr>
        <p:spPr>
          <a:xfrm>
            <a:off x="5445224" y="8409384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7:8</a:t>
            </a:r>
          </a:p>
        </p:txBody>
      </p:sp>
      <p:sp>
        <p:nvSpPr>
          <p:cNvPr id="322" name="Rechteck 321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3" name="Rechteck 322"/>
          <p:cNvSpPr/>
          <p:nvPr/>
        </p:nvSpPr>
        <p:spPr>
          <a:xfrm>
            <a:off x="5445224" y="812135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8:3</a:t>
            </a:r>
          </a:p>
        </p:txBody>
      </p:sp>
      <p:sp>
        <p:nvSpPr>
          <p:cNvPr id="324" name="Rechteck 323"/>
          <p:cNvSpPr/>
          <p:nvPr/>
        </p:nvSpPr>
        <p:spPr>
          <a:xfrm>
            <a:off x="6237312" y="812135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</a:p>
        </p:txBody>
      </p:sp>
      <p:sp>
        <p:nvSpPr>
          <p:cNvPr id="325" name="Rechteck 324"/>
          <p:cNvSpPr/>
          <p:nvPr/>
        </p:nvSpPr>
        <p:spPr>
          <a:xfrm>
            <a:off x="2176" y="8121352"/>
            <a:ext cx="21470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1.FC SAARBRÜCKEN</a:t>
            </a:r>
          </a:p>
        </p:txBody>
      </p:sp>
      <p:sp>
        <p:nvSpPr>
          <p:cNvPr id="326" name="Rechteck 325"/>
          <p:cNvSpPr/>
          <p:nvPr/>
        </p:nvSpPr>
        <p:spPr>
          <a:xfrm>
            <a:off x="-2959" y="8409384"/>
            <a:ext cx="21470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JFV RHEIN - HUNSRÜCK</a:t>
            </a:r>
          </a:p>
        </p:txBody>
      </p:sp>
      <p:sp>
        <p:nvSpPr>
          <p:cNvPr id="327" name="Rechteck 326"/>
          <p:cNvSpPr/>
          <p:nvPr/>
        </p:nvSpPr>
        <p:spPr>
          <a:xfrm>
            <a:off x="8345" y="8697416"/>
            <a:ext cx="21470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TSV HEUSENSTAMM</a:t>
            </a:r>
          </a:p>
        </p:txBody>
      </p:sp>
      <p:sp>
        <p:nvSpPr>
          <p:cNvPr id="328" name="Rechteck 327"/>
          <p:cNvSpPr/>
          <p:nvPr/>
        </p:nvSpPr>
        <p:spPr>
          <a:xfrm>
            <a:off x="8345" y="8985448"/>
            <a:ext cx="21470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TSG 1846 BRETZENHEIM</a:t>
            </a:r>
          </a:p>
        </p:txBody>
      </p:sp>
      <p:sp>
        <p:nvSpPr>
          <p:cNvPr id="329" name="Rechteck 328"/>
          <p:cNvSpPr/>
          <p:nvPr/>
        </p:nvSpPr>
        <p:spPr>
          <a:xfrm>
            <a:off x="8345" y="9273480"/>
            <a:ext cx="21470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1.FC 08 HASSLOCH</a:t>
            </a:r>
          </a:p>
        </p:txBody>
      </p:sp>
      <p:sp>
        <p:nvSpPr>
          <p:cNvPr id="330" name="Rechteck 329"/>
          <p:cNvSpPr/>
          <p:nvPr/>
        </p:nvSpPr>
        <p:spPr>
          <a:xfrm>
            <a:off x="8345" y="9561512"/>
            <a:ext cx="21470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SV 98 SCHWETZINGEN</a:t>
            </a:r>
          </a:p>
        </p:txBody>
      </p:sp>
      <p:sp>
        <p:nvSpPr>
          <p:cNvPr id="333" name="Rechteck 332"/>
          <p:cNvSpPr/>
          <p:nvPr/>
        </p:nvSpPr>
        <p:spPr>
          <a:xfrm>
            <a:off x="2227365" y="8992172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4" name="Rechteck 333"/>
          <p:cNvSpPr/>
          <p:nvPr/>
        </p:nvSpPr>
        <p:spPr>
          <a:xfrm>
            <a:off x="2227365" y="8704140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5" name="Rechteck 334"/>
          <p:cNvSpPr/>
          <p:nvPr/>
        </p:nvSpPr>
        <p:spPr>
          <a:xfrm>
            <a:off x="2227365" y="8416108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" name="Rechteck 335"/>
          <p:cNvSpPr/>
          <p:nvPr/>
        </p:nvSpPr>
        <p:spPr>
          <a:xfrm>
            <a:off x="2227365" y="8128076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337" name="Textfeld 336"/>
          <p:cNvSpPr txBox="1"/>
          <p:nvPr/>
        </p:nvSpPr>
        <p:spPr>
          <a:xfrm>
            <a:off x="2028247" y="776189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DIREKT.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VERGLEICH</a:t>
            </a:r>
          </a:p>
        </p:txBody>
      </p:sp>
      <p:sp>
        <p:nvSpPr>
          <p:cNvPr id="170" name="Rechteck 169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76" name="Rechteck 175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88" name="Rechteck 187"/>
          <p:cNvSpPr/>
          <p:nvPr/>
        </p:nvSpPr>
        <p:spPr>
          <a:xfrm>
            <a:off x="1772816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14" name="Rechteck 213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5" name="Rechteck 214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50" name="Rechteck 249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3" name="Rechteck 252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54" name="Rechteck 253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5" name="Rechteck 254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62" name="Rechteck 261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63" name="Rechteck 262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64" name="Rechteck 263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5" name="Rechteck 264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266" name="Rechteck 265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7" name="Rechteck 266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68" name="Rechteck 267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9" name="Rechteck 268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0" name="Rechteck 269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1" name="Rechteck 270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72" name="Rechteck 271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3" name="Rechteck 272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4" name="Rechteck 273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5" name="Rechteck 274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6" name="Rechteck 275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7" name="Rechteck 276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278" name="Rechteck 277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9" name="Rechteck 278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0" name="Rechteck 279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1" name="Rechteck 280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2" name="Rechteck 281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3" name="Rechteck 282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84" name="Rechteck 283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5" name="Rechteck 284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38" name="Rechteck 337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39" name="Rechteck 338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40" name="Rechteck 339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1" name="Rechteck 340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42" name="Rechteck 341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3" name="Rechteck 342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44" name="Rechteck 343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5" name="Rechteck 344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7" name="Rechteck 346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8" name="Rechteck 347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</a:t>
            </a:r>
          </a:p>
        </p:txBody>
      </p:sp>
      <p:sp>
        <p:nvSpPr>
          <p:cNvPr id="349" name="Rechteck 348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350" name="Rechteck 349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1" name="Rechteck 350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2" name="Rechteck 351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3" name="Rechteck 352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4" name="Rechteck 353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5" name="Rechteck 354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356" name="Rechteck 355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</a:t>
            </a:r>
          </a:p>
        </p:txBody>
      </p:sp>
      <p:sp>
        <p:nvSpPr>
          <p:cNvPr id="357" name="Rechteck 356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8" name="Rechteck 357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9" name="Rechteck 358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0" name="Rechteck 359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1" name="Rechteck 360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2" name="Rechteck 361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</a:t>
            </a:r>
          </a:p>
        </p:txBody>
      </p:sp>
      <p:sp>
        <p:nvSpPr>
          <p:cNvPr id="363" name="Rechteck 362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</a:t>
            </a:r>
          </a:p>
        </p:txBody>
      </p:sp>
      <p:sp>
        <p:nvSpPr>
          <p:cNvPr id="364" name="Rechteck 363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5" name="Rechteck 364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6" name="Rechteck 365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7" name="Rechteck 366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68" name="Rechteck 367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69" name="Rechteck 368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</a:t>
            </a:r>
          </a:p>
        </p:txBody>
      </p:sp>
      <p:sp>
        <p:nvSpPr>
          <p:cNvPr id="370" name="Rechteck 369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</a:t>
            </a:r>
          </a:p>
        </p:txBody>
      </p:sp>
      <p:sp>
        <p:nvSpPr>
          <p:cNvPr id="371" name="Rechteck 370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2" name="Rechteck 371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3" name="Rechteck 372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4" name="Rechteck 373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5" name="Rechteck 374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6" name="Rechteck 375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</a:t>
            </a:r>
          </a:p>
        </p:txBody>
      </p:sp>
      <p:sp>
        <p:nvSpPr>
          <p:cNvPr id="377" name="Rechteck 376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378" name="Rechteck 377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9" name="Rechteck 378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0" name="Rechteck 379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81" name="Rechteck 380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6" name="Rechteck 245"/>
          <p:cNvSpPr/>
          <p:nvPr/>
        </p:nvSpPr>
        <p:spPr>
          <a:xfrm>
            <a:off x="1781319" y="251609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SAARBRÜCKEN</a:t>
            </a:r>
          </a:p>
        </p:txBody>
      </p:sp>
      <p:sp>
        <p:nvSpPr>
          <p:cNvPr id="382" name="Rechteck 381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SAARBRÜCKEN</a:t>
            </a:r>
          </a:p>
        </p:txBody>
      </p:sp>
      <p:sp>
        <p:nvSpPr>
          <p:cNvPr id="383" name="Rechteck 382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SAARBRÜCKEN</a:t>
            </a:r>
          </a:p>
        </p:txBody>
      </p:sp>
      <p:sp>
        <p:nvSpPr>
          <p:cNvPr id="384" name="Rechteck 383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SAARBRÜCKEN</a:t>
            </a:r>
          </a:p>
        </p:txBody>
      </p:sp>
      <p:sp>
        <p:nvSpPr>
          <p:cNvPr id="385" name="Rechteck 384"/>
          <p:cNvSpPr/>
          <p:nvPr/>
        </p:nvSpPr>
        <p:spPr>
          <a:xfrm>
            <a:off x="1781319" y="28761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6" name="Rechteck 385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7" name="Rechteck 386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8" name="Rechteck 387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9" name="Rechteck 388"/>
          <p:cNvSpPr/>
          <p:nvPr/>
        </p:nvSpPr>
        <p:spPr>
          <a:xfrm>
            <a:off x="4085575" y="28761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0" name="Rechteck 389"/>
          <p:cNvSpPr/>
          <p:nvPr/>
        </p:nvSpPr>
        <p:spPr>
          <a:xfrm>
            <a:off x="4077072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1" name="Rechteck 390"/>
          <p:cNvSpPr/>
          <p:nvPr/>
        </p:nvSpPr>
        <p:spPr>
          <a:xfrm>
            <a:off x="1772816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2" name="Rechteck 391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3" name="Rechteck 392"/>
          <p:cNvSpPr/>
          <p:nvPr/>
        </p:nvSpPr>
        <p:spPr>
          <a:xfrm>
            <a:off x="1781319" y="32361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4" name="Rechteck 393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5" name="Rechteck 394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6" name="Rechteck 395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7" name="Rechteck 396"/>
          <p:cNvSpPr/>
          <p:nvPr/>
        </p:nvSpPr>
        <p:spPr>
          <a:xfrm>
            <a:off x="4085575" y="251609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98" name="Rechteck 397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99" name="Rechteck 398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0" name="Rechteck 399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1" name="Rechteck 400"/>
          <p:cNvSpPr/>
          <p:nvPr/>
        </p:nvSpPr>
        <p:spPr>
          <a:xfrm>
            <a:off x="4075587" y="323645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2" name="Rechteck 401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3" name="Rechteck 402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4" name="Rechteck 403"/>
          <p:cNvSpPr/>
          <p:nvPr/>
        </p:nvSpPr>
        <p:spPr>
          <a:xfrm>
            <a:off x="1772816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5" name="Rechteck 404"/>
          <p:cNvSpPr/>
          <p:nvPr/>
        </p:nvSpPr>
        <p:spPr>
          <a:xfrm>
            <a:off x="2227365" y="9280204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06" name="Rechteck 405"/>
          <p:cNvSpPr/>
          <p:nvPr/>
        </p:nvSpPr>
        <p:spPr>
          <a:xfrm>
            <a:off x="2227365" y="9568236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</a:t>
            </a:r>
          </a:p>
        </p:txBody>
      </p:sp>
      <p:pic>
        <p:nvPicPr>
          <p:cNvPr id="409" name="Grafik 408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2" y="1630624"/>
            <a:ext cx="334659" cy="280408"/>
          </a:xfrm>
          <a:prstGeom prst="rect">
            <a:avLst/>
          </a:prstGeom>
        </p:spPr>
      </p:pic>
      <p:pic>
        <p:nvPicPr>
          <p:cNvPr id="410" name="Grafik 409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9456" y="1263062"/>
            <a:ext cx="334659" cy="280408"/>
          </a:xfrm>
          <a:prstGeom prst="rect">
            <a:avLst/>
          </a:prstGeom>
        </p:spPr>
      </p:pic>
      <p:pic>
        <p:nvPicPr>
          <p:cNvPr id="411" name="Grafik 410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1590" y="1993642"/>
            <a:ext cx="334659" cy="280408"/>
          </a:xfrm>
          <a:prstGeom prst="rect">
            <a:avLst/>
          </a:prstGeom>
        </p:spPr>
      </p:pic>
      <p:pic>
        <p:nvPicPr>
          <p:cNvPr id="412" name="Grafik 411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401" y="2880325"/>
            <a:ext cx="334659" cy="280408"/>
          </a:xfrm>
          <a:prstGeom prst="rect">
            <a:avLst/>
          </a:prstGeom>
        </p:spPr>
      </p:pic>
      <p:pic>
        <p:nvPicPr>
          <p:cNvPr id="413" name="Grafik 41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5825" y="2512763"/>
            <a:ext cx="334659" cy="280408"/>
          </a:xfrm>
          <a:prstGeom prst="rect">
            <a:avLst/>
          </a:prstGeom>
        </p:spPr>
      </p:pic>
      <p:pic>
        <p:nvPicPr>
          <p:cNvPr id="414" name="Grafik 41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7959" y="3243343"/>
            <a:ext cx="334659" cy="280408"/>
          </a:xfrm>
          <a:prstGeom prst="rect">
            <a:avLst/>
          </a:prstGeom>
        </p:spPr>
      </p:pic>
      <p:pic>
        <p:nvPicPr>
          <p:cNvPr id="415" name="Grafik 414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1122" y="4384932"/>
            <a:ext cx="334659" cy="280408"/>
          </a:xfrm>
          <a:prstGeom prst="rect">
            <a:avLst/>
          </a:prstGeom>
        </p:spPr>
      </p:pic>
      <p:pic>
        <p:nvPicPr>
          <p:cNvPr id="416" name="Grafik 41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188" y="4017760"/>
            <a:ext cx="334659" cy="280408"/>
          </a:xfrm>
          <a:prstGeom prst="rect">
            <a:avLst/>
          </a:prstGeom>
        </p:spPr>
      </p:pic>
      <p:pic>
        <p:nvPicPr>
          <p:cNvPr id="417" name="Grafik 416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7322" y="4748340"/>
            <a:ext cx="334659" cy="280408"/>
          </a:xfrm>
          <a:prstGeom prst="rect">
            <a:avLst/>
          </a:prstGeom>
        </p:spPr>
      </p:pic>
      <p:pic>
        <p:nvPicPr>
          <p:cNvPr id="418" name="Grafik 417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8344" y="5601072"/>
            <a:ext cx="334659" cy="280408"/>
          </a:xfrm>
          <a:prstGeom prst="rect">
            <a:avLst/>
          </a:prstGeom>
        </p:spPr>
      </p:pic>
      <p:pic>
        <p:nvPicPr>
          <p:cNvPr id="419" name="Grafik 418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054" y="5246089"/>
            <a:ext cx="334659" cy="280408"/>
          </a:xfrm>
          <a:prstGeom prst="rect">
            <a:avLst/>
          </a:prstGeom>
        </p:spPr>
      </p:pic>
      <p:pic>
        <p:nvPicPr>
          <p:cNvPr id="420" name="Grafik 419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188" y="5969061"/>
            <a:ext cx="334659" cy="280408"/>
          </a:xfrm>
          <a:prstGeom prst="rect">
            <a:avLst/>
          </a:prstGeom>
        </p:spPr>
      </p:pic>
      <p:pic>
        <p:nvPicPr>
          <p:cNvPr id="421" name="Grafik 420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1" y="6831197"/>
            <a:ext cx="334659" cy="280408"/>
          </a:xfrm>
          <a:prstGeom prst="rect">
            <a:avLst/>
          </a:prstGeom>
        </p:spPr>
      </p:pic>
      <p:pic>
        <p:nvPicPr>
          <p:cNvPr id="422" name="Grafik 421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054" y="6463960"/>
            <a:ext cx="334659" cy="280408"/>
          </a:xfrm>
          <a:prstGeom prst="rect">
            <a:avLst/>
          </a:prstGeom>
        </p:spPr>
      </p:pic>
      <p:pic>
        <p:nvPicPr>
          <p:cNvPr id="423" name="Grafik 42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188" y="7194540"/>
            <a:ext cx="334659" cy="280408"/>
          </a:xfrm>
          <a:prstGeom prst="rect">
            <a:avLst/>
          </a:prstGeom>
        </p:spPr>
      </p:pic>
      <p:pic>
        <p:nvPicPr>
          <p:cNvPr id="448" name="Grafik 447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021" y="7541291"/>
            <a:ext cx="423055" cy="354474"/>
          </a:xfrm>
          <a:prstGeom prst="rect">
            <a:avLst/>
          </a:prstGeom>
        </p:spPr>
      </p:pic>
      <p:pic>
        <p:nvPicPr>
          <p:cNvPr id="449" name="Grafik 4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450" name="Grafik 4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" y="7649413"/>
            <a:ext cx="1559461" cy="368784"/>
          </a:xfrm>
          <a:prstGeom prst="rect">
            <a:avLst/>
          </a:prstGeom>
        </p:spPr>
      </p:pic>
      <p:pic>
        <p:nvPicPr>
          <p:cNvPr id="451" name="Grafik 4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  <p:sp>
        <p:nvSpPr>
          <p:cNvPr id="453" name="Rechteck 452"/>
          <p:cNvSpPr/>
          <p:nvPr/>
        </p:nvSpPr>
        <p:spPr>
          <a:xfrm>
            <a:off x="0" y="3614293"/>
            <a:ext cx="1340768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11:00 -11:15</a:t>
            </a:r>
          </a:p>
        </p:txBody>
      </p:sp>
      <p:sp>
        <p:nvSpPr>
          <p:cNvPr id="454" name="Rechteck 453"/>
          <p:cNvSpPr/>
          <p:nvPr/>
        </p:nvSpPr>
        <p:spPr>
          <a:xfrm>
            <a:off x="1440824" y="3614293"/>
            <a:ext cx="5417176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VORSTELLUNG ALLER TEAMS</a:t>
            </a:r>
          </a:p>
        </p:txBody>
      </p:sp>
      <p:sp>
        <p:nvSpPr>
          <p:cNvPr id="456" name="Rechteck 455"/>
          <p:cNvSpPr/>
          <p:nvPr/>
        </p:nvSpPr>
        <p:spPr>
          <a:xfrm>
            <a:off x="1780252" y="287779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JFV RHEIN - HUNSRÜCK</a:t>
            </a:r>
          </a:p>
        </p:txBody>
      </p:sp>
      <p:sp>
        <p:nvSpPr>
          <p:cNvPr id="457" name="Rechteck 456"/>
          <p:cNvSpPr/>
          <p:nvPr/>
        </p:nvSpPr>
        <p:spPr>
          <a:xfrm>
            <a:off x="1766261" y="437506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JFV RHEIN - HUNSRÜCK</a:t>
            </a:r>
          </a:p>
        </p:txBody>
      </p:sp>
      <p:sp>
        <p:nvSpPr>
          <p:cNvPr id="458" name="Rechteck 457"/>
          <p:cNvSpPr/>
          <p:nvPr/>
        </p:nvSpPr>
        <p:spPr>
          <a:xfrm>
            <a:off x="1776324" y="559310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JFV RHEIN - HUNSRÜCK</a:t>
            </a:r>
          </a:p>
        </p:txBody>
      </p:sp>
      <p:sp>
        <p:nvSpPr>
          <p:cNvPr id="459" name="Rechteck 458"/>
          <p:cNvSpPr/>
          <p:nvPr/>
        </p:nvSpPr>
        <p:spPr>
          <a:xfrm>
            <a:off x="4076018" y="68185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JFV RHEIN - HUNSRÜCK</a:t>
            </a:r>
          </a:p>
        </p:txBody>
      </p:sp>
      <p:sp>
        <p:nvSpPr>
          <p:cNvPr id="460" name="Rechteck 459"/>
          <p:cNvSpPr/>
          <p:nvPr/>
        </p:nvSpPr>
        <p:spPr>
          <a:xfrm>
            <a:off x="4085575" y="28790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TSV HEUSENSTAMM</a:t>
            </a:r>
          </a:p>
        </p:txBody>
      </p:sp>
      <p:sp>
        <p:nvSpPr>
          <p:cNvPr id="461" name="Rechteck 460"/>
          <p:cNvSpPr/>
          <p:nvPr/>
        </p:nvSpPr>
        <p:spPr>
          <a:xfrm>
            <a:off x="4075587" y="473892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TSV HEUSENSTAMM</a:t>
            </a:r>
          </a:p>
        </p:txBody>
      </p:sp>
      <p:sp>
        <p:nvSpPr>
          <p:cNvPr id="462" name="Rechteck 461"/>
          <p:cNvSpPr/>
          <p:nvPr/>
        </p:nvSpPr>
        <p:spPr>
          <a:xfrm>
            <a:off x="1771948" y="596542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TSV HEUSENSTAMM</a:t>
            </a:r>
          </a:p>
        </p:txBody>
      </p:sp>
      <p:sp>
        <p:nvSpPr>
          <p:cNvPr id="463" name="Rechteck 462"/>
          <p:cNvSpPr/>
          <p:nvPr/>
        </p:nvSpPr>
        <p:spPr>
          <a:xfrm>
            <a:off x="1773993" y="6466803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TSV HEUSENSTAMM</a:t>
            </a:r>
          </a:p>
        </p:txBody>
      </p:sp>
      <p:sp>
        <p:nvSpPr>
          <p:cNvPr id="464" name="Rechteck 463"/>
          <p:cNvSpPr/>
          <p:nvPr/>
        </p:nvSpPr>
        <p:spPr>
          <a:xfrm>
            <a:off x="1780252" y="323780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1846 BRETZENHEIM</a:t>
            </a:r>
          </a:p>
        </p:txBody>
      </p:sp>
      <p:sp>
        <p:nvSpPr>
          <p:cNvPr id="465" name="Rechteck 464"/>
          <p:cNvSpPr/>
          <p:nvPr/>
        </p:nvSpPr>
        <p:spPr>
          <a:xfrm>
            <a:off x="4081162" y="437632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1846 BRETZENHEIM</a:t>
            </a:r>
          </a:p>
        </p:txBody>
      </p:sp>
      <p:sp>
        <p:nvSpPr>
          <p:cNvPr id="466" name="Rechteck 465"/>
          <p:cNvSpPr/>
          <p:nvPr/>
        </p:nvSpPr>
        <p:spPr>
          <a:xfrm>
            <a:off x="4075587" y="523846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1846 BRETZENHEIM</a:t>
            </a:r>
          </a:p>
        </p:txBody>
      </p:sp>
      <p:sp>
        <p:nvSpPr>
          <p:cNvPr id="467" name="Rechteck 466"/>
          <p:cNvSpPr/>
          <p:nvPr/>
        </p:nvSpPr>
        <p:spPr>
          <a:xfrm>
            <a:off x="1771948" y="718989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1846 BRETZENHEIM</a:t>
            </a:r>
          </a:p>
        </p:txBody>
      </p:sp>
      <p:sp>
        <p:nvSpPr>
          <p:cNvPr id="468" name="Rechteck 467"/>
          <p:cNvSpPr/>
          <p:nvPr/>
        </p:nvSpPr>
        <p:spPr>
          <a:xfrm>
            <a:off x="4088304" y="250872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469" name="Rechteck 468"/>
          <p:cNvSpPr/>
          <p:nvPr/>
        </p:nvSpPr>
        <p:spPr>
          <a:xfrm>
            <a:off x="1759859" y="47375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470" name="Rechteck 469"/>
          <p:cNvSpPr/>
          <p:nvPr/>
        </p:nvSpPr>
        <p:spPr>
          <a:xfrm>
            <a:off x="4083320" y="559832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471" name="Rechteck 470"/>
          <p:cNvSpPr/>
          <p:nvPr/>
        </p:nvSpPr>
        <p:spPr>
          <a:xfrm>
            <a:off x="4077340" y="719194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472" name="Rechteck 471"/>
          <p:cNvSpPr/>
          <p:nvPr/>
        </p:nvSpPr>
        <p:spPr>
          <a:xfrm>
            <a:off x="4081042" y="323277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98 SCHWETZINGEN</a:t>
            </a:r>
          </a:p>
        </p:txBody>
      </p:sp>
      <p:sp>
        <p:nvSpPr>
          <p:cNvPr id="473" name="Rechteck 472"/>
          <p:cNvSpPr/>
          <p:nvPr/>
        </p:nvSpPr>
        <p:spPr>
          <a:xfrm>
            <a:off x="1764073" y="401356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98 SCHWETZINGEN</a:t>
            </a:r>
          </a:p>
        </p:txBody>
      </p:sp>
      <p:sp>
        <p:nvSpPr>
          <p:cNvPr id="474" name="Rechteck 473"/>
          <p:cNvSpPr/>
          <p:nvPr/>
        </p:nvSpPr>
        <p:spPr>
          <a:xfrm>
            <a:off x="4083320" y="59623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98 SCHWETZINGEN</a:t>
            </a:r>
          </a:p>
        </p:txBody>
      </p:sp>
      <p:sp>
        <p:nvSpPr>
          <p:cNvPr id="475" name="Rechteck 474"/>
          <p:cNvSpPr/>
          <p:nvPr/>
        </p:nvSpPr>
        <p:spPr>
          <a:xfrm>
            <a:off x="1766261" y="6821793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98 SCHWETZINGEN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1136576"/>
            <a:ext cx="6858000" cy="8769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 descr="cordialcup_druck_300dpi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8760" y="0"/>
            <a:ext cx="4320480" cy="81915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-11810" y="1293062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09:30 -09:42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1592444" y="7473280"/>
            <a:ext cx="442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TABELLE U11 VORRUNDE  GRUPPE B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70892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06896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42900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78904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14908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72514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PUNKTE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44522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TORE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301436" y="7905328"/>
            <a:ext cx="5565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PLATZ</a:t>
            </a:r>
          </a:p>
        </p:txBody>
      </p:sp>
      <p:sp>
        <p:nvSpPr>
          <p:cNvPr id="73" name="Rechteck 72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 73"/>
          <p:cNvSpPr/>
          <p:nvPr/>
        </p:nvSpPr>
        <p:spPr>
          <a:xfrm>
            <a:off x="5445224" y="956151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 6:4</a:t>
            </a:r>
          </a:p>
        </p:txBody>
      </p:sp>
      <p:sp>
        <p:nvSpPr>
          <p:cNvPr id="75" name="Rechteck 74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/>
          <p:cNvSpPr txBox="1"/>
          <p:nvPr/>
        </p:nvSpPr>
        <p:spPr>
          <a:xfrm>
            <a:off x="917772" y="763112"/>
            <a:ext cx="5099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u="sng" dirty="0">
                <a:latin typeface="Arial" pitchFamily="34" charset="0"/>
                <a:cs typeface="Arial" pitchFamily="34" charset="0"/>
              </a:rPr>
              <a:t>SPIELPLAN U11 VORRUNDE GRUPPE B</a:t>
            </a:r>
          </a:p>
        </p:txBody>
      </p:sp>
      <p:sp>
        <p:nvSpPr>
          <p:cNvPr id="78" name="Rechteck 77"/>
          <p:cNvSpPr/>
          <p:nvPr/>
        </p:nvSpPr>
        <p:spPr>
          <a:xfrm>
            <a:off x="-11810" y="165310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09:45 -09:57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00966" y="129306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0" name="Rechteck 79"/>
          <p:cNvSpPr/>
          <p:nvPr/>
        </p:nvSpPr>
        <p:spPr>
          <a:xfrm>
            <a:off x="1400966" y="165310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7" name="Rechteck 96"/>
          <p:cNvSpPr/>
          <p:nvPr/>
        </p:nvSpPr>
        <p:spPr>
          <a:xfrm>
            <a:off x="1761006" y="129306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LUDWIGSHAFENER SC</a:t>
            </a:r>
          </a:p>
        </p:txBody>
      </p:sp>
      <p:sp>
        <p:nvSpPr>
          <p:cNvPr id="98" name="Rechteck 97"/>
          <p:cNvSpPr/>
          <p:nvPr/>
        </p:nvSpPr>
        <p:spPr>
          <a:xfrm>
            <a:off x="4065262" y="129306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FV MOSBACH</a:t>
            </a:r>
          </a:p>
        </p:txBody>
      </p:sp>
      <p:sp>
        <p:nvSpPr>
          <p:cNvPr id="99" name="Rechteck 98"/>
          <p:cNvSpPr/>
          <p:nvPr/>
        </p:nvSpPr>
        <p:spPr>
          <a:xfrm>
            <a:off x="6153494" y="129306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101" name="Rechteck 100"/>
          <p:cNvSpPr/>
          <p:nvPr/>
        </p:nvSpPr>
        <p:spPr>
          <a:xfrm>
            <a:off x="1761006" y="165310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 KOBLENZ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4065262" y="165310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WÜRZBURGER FV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6153494" y="165310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1:2</a:t>
            </a:r>
          </a:p>
        </p:txBody>
      </p:sp>
      <p:sp>
        <p:nvSpPr>
          <p:cNvPr id="135" name="Rechteck 134"/>
          <p:cNvSpPr/>
          <p:nvPr/>
        </p:nvSpPr>
        <p:spPr>
          <a:xfrm>
            <a:off x="1400966" y="201314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-11810" y="201314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09:45 -09:57</a:t>
            </a:r>
          </a:p>
        </p:txBody>
      </p:sp>
      <p:sp>
        <p:nvSpPr>
          <p:cNvPr id="171" name="Rechteck 170"/>
          <p:cNvSpPr/>
          <p:nvPr/>
        </p:nvSpPr>
        <p:spPr>
          <a:xfrm>
            <a:off x="1761006" y="201336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WIESECK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4065262" y="201314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1861 KAISERSLAUTERN</a:t>
            </a:r>
          </a:p>
        </p:txBody>
      </p:sp>
      <p:sp>
        <p:nvSpPr>
          <p:cNvPr id="173" name="Rechteck 172"/>
          <p:cNvSpPr/>
          <p:nvPr/>
        </p:nvSpPr>
        <p:spPr>
          <a:xfrm>
            <a:off x="6153494" y="201314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1:2</a:t>
            </a:r>
          </a:p>
        </p:txBody>
      </p:sp>
      <p:sp>
        <p:nvSpPr>
          <p:cNvPr id="175" name="Rechteck 174"/>
          <p:cNvSpPr/>
          <p:nvPr/>
        </p:nvSpPr>
        <p:spPr>
          <a:xfrm>
            <a:off x="11810" y="2505286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10:15 -10:27</a:t>
            </a:r>
          </a:p>
        </p:txBody>
      </p:sp>
      <p:sp>
        <p:nvSpPr>
          <p:cNvPr id="177" name="Rechteck 176"/>
          <p:cNvSpPr/>
          <p:nvPr/>
        </p:nvSpPr>
        <p:spPr>
          <a:xfrm>
            <a:off x="1424586" y="250528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78" name="Rechteck 177"/>
          <p:cNvSpPr/>
          <p:nvPr/>
        </p:nvSpPr>
        <p:spPr>
          <a:xfrm>
            <a:off x="1424586" y="286532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1" name="Rechteck 180"/>
          <p:cNvSpPr/>
          <p:nvPr/>
        </p:nvSpPr>
        <p:spPr>
          <a:xfrm>
            <a:off x="6177114" y="250528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1:0</a:t>
            </a:r>
          </a:p>
        </p:txBody>
      </p:sp>
      <p:sp>
        <p:nvSpPr>
          <p:cNvPr id="184" name="Rechteck 183"/>
          <p:cNvSpPr/>
          <p:nvPr/>
        </p:nvSpPr>
        <p:spPr>
          <a:xfrm>
            <a:off x="6177114" y="286532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0:0</a:t>
            </a:r>
          </a:p>
        </p:txBody>
      </p:sp>
      <p:sp>
        <p:nvSpPr>
          <p:cNvPr id="187" name="Rechteck 186"/>
          <p:cNvSpPr/>
          <p:nvPr/>
        </p:nvSpPr>
        <p:spPr>
          <a:xfrm>
            <a:off x="1424586" y="322536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1" name="Rechteck 190"/>
          <p:cNvSpPr/>
          <p:nvPr/>
        </p:nvSpPr>
        <p:spPr>
          <a:xfrm>
            <a:off x="6177114" y="322536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3:3</a:t>
            </a:r>
          </a:p>
        </p:txBody>
      </p:sp>
      <p:sp>
        <p:nvSpPr>
          <p:cNvPr id="193" name="Rechteck 192"/>
          <p:cNvSpPr/>
          <p:nvPr/>
        </p:nvSpPr>
        <p:spPr>
          <a:xfrm>
            <a:off x="11810" y="286532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10:30 -10:42</a:t>
            </a:r>
          </a:p>
        </p:txBody>
      </p:sp>
      <p:sp>
        <p:nvSpPr>
          <p:cNvPr id="194" name="Rechteck 193"/>
          <p:cNvSpPr/>
          <p:nvPr/>
        </p:nvSpPr>
        <p:spPr>
          <a:xfrm>
            <a:off x="11810" y="322536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10:30 -10:42</a:t>
            </a:r>
          </a:p>
        </p:txBody>
      </p:sp>
      <p:sp>
        <p:nvSpPr>
          <p:cNvPr id="195" name="Rechteck 194"/>
          <p:cNvSpPr/>
          <p:nvPr/>
        </p:nvSpPr>
        <p:spPr>
          <a:xfrm>
            <a:off x="0" y="4016896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11:15 -11:27</a:t>
            </a:r>
          </a:p>
        </p:txBody>
      </p:sp>
      <p:sp>
        <p:nvSpPr>
          <p:cNvPr id="196" name="Rechteck 195"/>
          <p:cNvSpPr/>
          <p:nvPr/>
        </p:nvSpPr>
        <p:spPr>
          <a:xfrm>
            <a:off x="0" y="437693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11:30 -11:42</a:t>
            </a:r>
          </a:p>
        </p:txBody>
      </p:sp>
      <p:sp>
        <p:nvSpPr>
          <p:cNvPr id="197" name="Rechteck 196"/>
          <p:cNvSpPr/>
          <p:nvPr/>
        </p:nvSpPr>
        <p:spPr>
          <a:xfrm>
            <a:off x="0" y="473697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11:30 -11:42</a:t>
            </a:r>
          </a:p>
        </p:txBody>
      </p:sp>
      <p:sp>
        <p:nvSpPr>
          <p:cNvPr id="198" name="Rechteck 197"/>
          <p:cNvSpPr/>
          <p:nvPr/>
        </p:nvSpPr>
        <p:spPr>
          <a:xfrm>
            <a:off x="1412776" y="401689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99" name="Rechteck 198"/>
          <p:cNvSpPr/>
          <p:nvPr/>
        </p:nvSpPr>
        <p:spPr>
          <a:xfrm>
            <a:off x="1412776" y="437693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0" name="Rechteck 199"/>
          <p:cNvSpPr/>
          <p:nvPr/>
        </p:nvSpPr>
        <p:spPr>
          <a:xfrm>
            <a:off x="1412776" y="47369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3" name="Rechteck 202"/>
          <p:cNvSpPr/>
          <p:nvPr/>
        </p:nvSpPr>
        <p:spPr>
          <a:xfrm>
            <a:off x="6165304" y="401689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1:0</a:t>
            </a:r>
          </a:p>
        </p:txBody>
      </p:sp>
      <p:sp>
        <p:nvSpPr>
          <p:cNvPr id="206" name="Rechteck 205"/>
          <p:cNvSpPr/>
          <p:nvPr/>
        </p:nvSpPr>
        <p:spPr>
          <a:xfrm>
            <a:off x="6165304" y="437693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0:1</a:t>
            </a:r>
          </a:p>
        </p:txBody>
      </p:sp>
      <p:sp>
        <p:nvSpPr>
          <p:cNvPr id="211" name="Rechteck 210"/>
          <p:cNvSpPr/>
          <p:nvPr/>
        </p:nvSpPr>
        <p:spPr>
          <a:xfrm>
            <a:off x="6165304" y="473697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0:1</a:t>
            </a:r>
          </a:p>
        </p:txBody>
      </p:sp>
      <p:sp>
        <p:nvSpPr>
          <p:cNvPr id="213" name="Rechteck 212"/>
          <p:cNvSpPr/>
          <p:nvPr/>
        </p:nvSpPr>
        <p:spPr>
          <a:xfrm>
            <a:off x="0" y="5241032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12:00 -12:12</a:t>
            </a:r>
          </a:p>
        </p:txBody>
      </p:sp>
      <p:sp>
        <p:nvSpPr>
          <p:cNvPr id="216" name="Rechteck 215"/>
          <p:cNvSpPr/>
          <p:nvPr/>
        </p:nvSpPr>
        <p:spPr>
          <a:xfrm>
            <a:off x="1412776" y="524103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17" name="Rechteck 216"/>
          <p:cNvSpPr/>
          <p:nvPr/>
        </p:nvSpPr>
        <p:spPr>
          <a:xfrm>
            <a:off x="1412776" y="560107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8" name="Rechteck 217"/>
          <p:cNvSpPr/>
          <p:nvPr/>
        </p:nvSpPr>
        <p:spPr>
          <a:xfrm>
            <a:off x="1412776" y="596111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21" name="Rechteck 220"/>
          <p:cNvSpPr/>
          <p:nvPr/>
        </p:nvSpPr>
        <p:spPr>
          <a:xfrm>
            <a:off x="6165304" y="524103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224" name="Rechteck 223"/>
          <p:cNvSpPr/>
          <p:nvPr/>
        </p:nvSpPr>
        <p:spPr>
          <a:xfrm>
            <a:off x="6165304" y="560107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1:0</a:t>
            </a:r>
          </a:p>
        </p:txBody>
      </p:sp>
      <p:sp>
        <p:nvSpPr>
          <p:cNvPr id="229" name="Rechteck 228"/>
          <p:cNvSpPr/>
          <p:nvPr/>
        </p:nvSpPr>
        <p:spPr>
          <a:xfrm>
            <a:off x="6165304" y="596111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231" name="Rechteck 230"/>
          <p:cNvSpPr/>
          <p:nvPr/>
        </p:nvSpPr>
        <p:spPr>
          <a:xfrm>
            <a:off x="0" y="560107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12:15 -12:27</a:t>
            </a:r>
          </a:p>
        </p:txBody>
      </p:sp>
      <p:sp>
        <p:nvSpPr>
          <p:cNvPr id="232" name="Rechteck 231"/>
          <p:cNvSpPr/>
          <p:nvPr/>
        </p:nvSpPr>
        <p:spPr>
          <a:xfrm>
            <a:off x="0" y="596111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12:15 -12:27</a:t>
            </a:r>
          </a:p>
        </p:txBody>
      </p:sp>
      <p:sp>
        <p:nvSpPr>
          <p:cNvPr id="233" name="Rechteck 232"/>
          <p:cNvSpPr/>
          <p:nvPr/>
        </p:nvSpPr>
        <p:spPr>
          <a:xfrm>
            <a:off x="0" y="6465168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12:45 -12:57</a:t>
            </a:r>
          </a:p>
        </p:txBody>
      </p:sp>
      <p:sp>
        <p:nvSpPr>
          <p:cNvPr id="234" name="Rechteck 233"/>
          <p:cNvSpPr/>
          <p:nvPr/>
        </p:nvSpPr>
        <p:spPr>
          <a:xfrm>
            <a:off x="1412776" y="64651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35" name="Rechteck 234"/>
          <p:cNvSpPr/>
          <p:nvPr/>
        </p:nvSpPr>
        <p:spPr>
          <a:xfrm>
            <a:off x="1412776" y="682520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6" name="Rechteck 235"/>
          <p:cNvSpPr/>
          <p:nvPr/>
        </p:nvSpPr>
        <p:spPr>
          <a:xfrm>
            <a:off x="1412776" y="718524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9" name="Rechteck 238"/>
          <p:cNvSpPr/>
          <p:nvPr/>
        </p:nvSpPr>
        <p:spPr>
          <a:xfrm>
            <a:off x="6165304" y="646516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2:1</a:t>
            </a:r>
          </a:p>
        </p:txBody>
      </p:sp>
      <p:sp>
        <p:nvSpPr>
          <p:cNvPr id="242" name="Rechteck 241"/>
          <p:cNvSpPr/>
          <p:nvPr/>
        </p:nvSpPr>
        <p:spPr>
          <a:xfrm>
            <a:off x="6165304" y="682520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2:1</a:t>
            </a:r>
          </a:p>
        </p:txBody>
      </p:sp>
      <p:sp>
        <p:nvSpPr>
          <p:cNvPr id="247" name="Rechteck 246"/>
          <p:cNvSpPr/>
          <p:nvPr/>
        </p:nvSpPr>
        <p:spPr>
          <a:xfrm>
            <a:off x="6165304" y="718524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2:1 </a:t>
            </a:r>
          </a:p>
        </p:txBody>
      </p:sp>
      <p:sp>
        <p:nvSpPr>
          <p:cNvPr id="251" name="Rechteck 250"/>
          <p:cNvSpPr/>
          <p:nvPr/>
        </p:nvSpPr>
        <p:spPr>
          <a:xfrm>
            <a:off x="0" y="682520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13:00 -13:12</a:t>
            </a:r>
          </a:p>
        </p:txBody>
      </p:sp>
      <p:sp>
        <p:nvSpPr>
          <p:cNvPr id="252" name="Rechteck 251"/>
          <p:cNvSpPr/>
          <p:nvPr/>
        </p:nvSpPr>
        <p:spPr>
          <a:xfrm>
            <a:off x="0" y="718524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12:45 -12:57</a:t>
            </a:r>
          </a:p>
        </p:txBody>
      </p:sp>
      <p:sp>
        <p:nvSpPr>
          <p:cNvPr id="256" name="Rechteck 255"/>
          <p:cNvSpPr/>
          <p:nvPr/>
        </p:nvSpPr>
        <p:spPr>
          <a:xfrm>
            <a:off x="285293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</a:t>
            </a:r>
          </a:p>
        </p:txBody>
      </p:sp>
      <p:sp>
        <p:nvSpPr>
          <p:cNvPr id="257" name="Rechteck 256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8" name="Rechteck 257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9" name="Rechteck 258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0" name="Rechteck 259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1" name="Rechteck 260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6" name="Rechteck 285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7" name="Rechteck 286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8" name="Rechteck 287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Rechteck 288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0" name="Rechteck 289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1" name="Rechteck 290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2" name="Rechteck 291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3" name="Rechteck 29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4" name="Rechteck 293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5" name="Rechteck 294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6" name="Rechteck 295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Rechteck 296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Rechteck 297"/>
          <p:cNvSpPr/>
          <p:nvPr/>
        </p:nvSpPr>
        <p:spPr>
          <a:xfrm>
            <a:off x="393305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Rechteck 298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Rechteck 299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Rechteck 300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Rechteck 301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Rechteck 302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Rechteck 303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Rechteck 304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6" name="Rechteck 305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7" name="Rechteck 306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8" name="Rechteck 307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Rechteck 308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0" name="Rechteck 309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1" name="Rechteck 310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Rechteck 311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Rechteck 312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Rechteck 313"/>
          <p:cNvSpPr/>
          <p:nvPr/>
        </p:nvSpPr>
        <p:spPr>
          <a:xfrm>
            <a:off x="4797152" y="812135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4</a:t>
            </a:r>
          </a:p>
        </p:txBody>
      </p:sp>
      <p:sp>
        <p:nvSpPr>
          <p:cNvPr id="315" name="Rechteck 314"/>
          <p:cNvSpPr/>
          <p:nvPr/>
        </p:nvSpPr>
        <p:spPr>
          <a:xfrm>
            <a:off x="5445224" y="9273480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 1:5</a:t>
            </a:r>
          </a:p>
        </p:txBody>
      </p:sp>
      <p:sp>
        <p:nvSpPr>
          <p:cNvPr id="316" name="Rechteck 315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Rechteck 316"/>
          <p:cNvSpPr/>
          <p:nvPr/>
        </p:nvSpPr>
        <p:spPr>
          <a:xfrm>
            <a:off x="5445224" y="8985448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8:5</a:t>
            </a:r>
          </a:p>
        </p:txBody>
      </p:sp>
      <p:sp>
        <p:nvSpPr>
          <p:cNvPr id="318" name="Rechteck 317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Rechteck 318"/>
          <p:cNvSpPr/>
          <p:nvPr/>
        </p:nvSpPr>
        <p:spPr>
          <a:xfrm>
            <a:off x="5445224" y="8697416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4:3</a:t>
            </a:r>
          </a:p>
        </p:txBody>
      </p:sp>
      <p:sp>
        <p:nvSpPr>
          <p:cNvPr id="320" name="Rechteck 319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1" name="Rechteck 320"/>
          <p:cNvSpPr/>
          <p:nvPr/>
        </p:nvSpPr>
        <p:spPr>
          <a:xfrm>
            <a:off x="5445224" y="8409384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4:4</a:t>
            </a:r>
          </a:p>
        </p:txBody>
      </p:sp>
      <p:sp>
        <p:nvSpPr>
          <p:cNvPr id="322" name="Rechteck 321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3" name="Rechteck 322"/>
          <p:cNvSpPr/>
          <p:nvPr/>
        </p:nvSpPr>
        <p:spPr>
          <a:xfrm>
            <a:off x="5445224" y="812135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3:5</a:t>
            </a:r>
          </a:p>
        </p:txBody>
      </p:sp>
      <p:sp>
        <p:nvSpPr>
          <p:cNvPr id="324" name="Rechteck 323"/>
          <p:cNvSpPr/>
          <p:nvPr/>
        </p:nvSpPr>
        <p:spPr>
          <a:xfrm>
            <a:off x="6237312" y="812135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5</a:t>
            </a:r>
          </a:p>
        </p:txBody>
      </p:sp>
      <p:sp>
        <p:nvSpPr>
          <p:cNvPr id="325" name="Rechteck 324"/>
          <p:cNvSpPr/>
          <p:nvPr/>
        </p:nvSpPr>
        <p:spPr>
          <a:xfrm>
            <a:off x="11810" y="8121352"/>
            <a:ext cx="216383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TUS KOBLENZ</a:t>
            </a:r>
          </a:p>
        </p:txBody>
      </p:sp>
      <p:sp>
        <p:nvSpPr>
          <p:cNvPr id="326" name="Rechteck 325"/>
          <p:cNvSpPr/>
          <p:nvPr/>
        </p:nvSpPr>
        <p:spPr>
          <a:xfrm>
            <a:off x="11810" y="8409384"/>
            <a:ext cx="216383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WÜRZBURGER FV</a:t>
            </a:r>
          </a:p>
        </p:txBody>
      </p:sp>
      <p:sp>
        <p:nvSpPr>
          <p:cNvPr id="327" name="Rechteck 326"/>
          <p:cNvSpPr/>
          <p:nvPr/>
        </p:nvSpPr>
        <p:spPr>
          <a:xfrm>
            <a:off x="11810" y="8697416"/>
            <a:ext cx="216383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TSG WIESECK</a:t>
            </a:r>
          </a:p>
        </p:txBody>
      </p:sp>
      <p:sp>
        <p:nvSpPr>
          <p:cNvPr id="328" name="Rechteck 327"/>
          <p:cNvSpPr/>
          <p:nvPr/>
        </p:nvSpPr>
        <p:spPr>
          <a:xfrm>
            <a:off x="11810" y="8985448"/>
            <a:ext cx="216383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TSG 1861 KAISERSLAUTERN</a:t>
            </a:r>
          </a:p>
        </p:txBody>
      </p:sp>
      <p:sp>
        <p:nvSpPr>
          <p:cNvPr id="329" name="Rechteck 328"/>
          <p:cNvSpPr/>
          <p:nvPr/>
        </p:nvSpPr>
        <p:spPr>
          <a:xfrm>
            <a:off x="11810" y="9273480"/>
            <a:ext cx="216383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LUDWIGSHAFENER SC</a:t>
            </a:r>
          </a:p>
        </p:txBody>
      </p:sp>
      <p:sp>
        <p:nvSpPr>
          <p:cNvPr id="330" name="Rechteck 329"/>
          <p:cNvSpPr/>
          <p:nvPr/>
        </p:nvSpPr>
        <p:spPr>
          <a:xfrm>
            <a:off x="11810" y="9561512"/>
            <a:ext cx="216383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FV MOSBACH</a:t>
            </a:r>
          </a:p>
        </p:txBody>
      </p:sp>
      <p:sp>
        <p:nvSpPr>
          <p:cNvPr id="332" name="Rechteck 331"/>
          <p:cNvSpPr/>
          <p:nvPr/>
        </p:nvSpPr>
        <p:spPr>
          <a:xfrm>
            <a:off x="2253825" y="9273480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6" name="Rechteck 335"/>
          <p:cNvSpPr/>
          <p:nvPr/>
        </p:nvSpPr>
        <p:spPr>
          <a:xfrm>
            <a:off x="2253825" y="8121352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" name="Textfeld 336"/>
          <p:cNvSpPr txBox="1"/>
          <p:nvPr/>
        </p:nvSpPr>
        <p:spPr>
          <a:xfrm>
            <a:off x="2046018" y="7761312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DIREKT.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VERGLEICH</a:t>
            </a:r>
          </a:p>
        </p:txBody>
      </p:sp>
      <p:sp>
        <p:nvSpPr>
          <p:cNvPr id="338" name="Rechteck 337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5" name="Rechteck 344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46" name="Rechteck 345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47" name="Rechteck 346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48" name="Rechteck 347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49" name="Rechteck 348"/>
          <p:cNvSpPr/>
          <p:nvPr/>
        </p:nvSpPr>
        <p:spPr>
          <a:xfrm>
            <a:off x="4077072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50" name="Rechteck 349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1" name="Rechteck 350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52" name="Rechteck 351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3" name="Rechteck 352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54" name="Rechteck 353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5" name="Rechteck 354"/>
          <p:cNvSpPr/>
          <p:nvPr/>
        </p:nvSpPr>
        <p:spPr>
          <a:xfrm>
            <a:off x="1772816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56" name="Rechteck 355"/>
          <p:cNvSpPr/>
          <p:nvPr/>
        </p:nvSpPr>
        <p:spPr>
          <a:xfrm>
            <a:off x="0" y="718524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13:00 -13:12</a:t>
            </a:r>
          </a:p>
        </p:txBody>
      </p:sp>
      <p:sp>
        <p:nvSpPr>
          <p:cNvPr id="357" name="Rechteck 356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8" name="Rechteck 357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9" name="Rechteck 358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60" name="Rechteck 359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61" name="Rechteck 360"/>
          <p:cNvSpPr/>
          <p:nvPr/>
        </p:nvSpPr>
        <p:spPr>
          <a:xfrm>
            <a:off x="1772816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62" name="Rechteck 361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70" name="Rechteck 169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</a:p>
        </p:txBody>
      </p:sp>
      <p:sp>
        <p:nvSpPr>
          <p:cNvPr id="176" name="Rechteck 175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79" name="Rechteck 178"/>
          <p:cNvSpPr/>
          <p:nvPr/>
        </p:nvSpPr>
        <p:spPr>
          <a:xfrm>
            <a:off x="393305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0" name="Rechteck 179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83" name="Rechteck 182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88" name="Rechteck 187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9" name="Rechteck 188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1" name="Rechteck 200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2" name="Rechteck 201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04" name="Rechteck 203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05" name="Rechteck 204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09" name="Rechteck 208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0" name="Rechteck 209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14" name="Rechteck 213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5" name="Rechteck 214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9" name="Rechteck 218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0" name="Rechteck 219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2" name="Rechteck 221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3" name="Rechteck 222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7" name="Rechteck 226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8" name="Rechteck 227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7" name="Rechteck 236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8" name="Rechteck 237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40" name="Rechteck 239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1" name="Rechteck 240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5" name="Rechteck 244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6" name="Rechteck 245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9" name="Rechteck 248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50" name="Rechteck 249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53" name="Rechteck 252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54" name="Rechteck 253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255" name="Rechteck 254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62" name="Rechteck 261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63" name="Rechteck 262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64" name="Rechteck 263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5" name="Rechteck 264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66" name="Rechteck 265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67" name="Rechteck 266"/>
          <p:cNvSpPr/>
          <p:nvPr/>
        </p:nvSpPr>
        <p:spPr>
          <a:xfrm>
            <a:off x="2253825" y="8697416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9" name="Rechteck 268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0" name="Rechteck 269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7</a:t>
            </a:r>
          </a:p>
        </p:txBody>
      </p:sp>
      <p:sp>
        <p:nvSpPr>
          <p:cNvPr id="271" name="Rechteck 270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4</a:t>
            </a:r>
          </a:p>
        </p:txBody>
      </p:sp>
      <p:sp>
        <p:nvSpPr>
          <p:cNvPr id="272" name="Rechteck 271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73" name="Rechteck 27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4" name="Rechteck 273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5" name="Rechteck 274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6" name="Rechteck 275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7" name="Rechteck 276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8</a:t>
            </a:r>
          </a:p>
        </p:txBody>
      </p:sp>
      <p:sp>
        <p:nvSpPr>
          <p:cNvPr id="278" name="Rechteck 277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3</a:t>
            </a:r>
          </a:p>
        </p:txBody>
      </p:sp>
      <p:sp>
        <p:nvSpPr>
          <p:cNvPr id="279" name="Rechteck 278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0" name="Rechteck 279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1" name="Rechteck 280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2" name="Rechteck 281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</a:p>
        </p:txBody>
      </p:sp>
      <p:sp>
        <p:nvSpPr>
          <p:cNvPr id="283" name="Rechteck 282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4" name="Rechteck 283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</a:t>
            </a:r>
          </a:p>
        </p:txBody>
      </p:sp>
      <p:sp>
        <p:nvSpPr>
          <p:cNvPr id="285" name="Rechteck 284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</a:t>
            </a:r>
          </a:p>
        </p:txBody>
      </p:sp>
      <p:sp>
        <p:nvSpPr>
          <p:cNvPr id="363" name="Rechteck 362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64" name="Rechteck 363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5" name="Rechteck 364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66" name="Rechteck 365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</a:p>
        </p:txBody>
      </p:sp>
      <p:sp>
        <p:nvSpPr>
          <p:cNvPr id="367" name="Rechteck 366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68" name="Rechteck 367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</a:t>
            </a:r>
          </a:p>
        </p:txBody>
      </p:sp>
      <p:sp>
        <p:nvSpPr>
          <p:cNvPr id="369" name="Rechteck 368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6</a:t>
            </a:r>
          </a:p>
        </p:txBody>
      </p:sp>
      <p:sp>
        <p:nvSpPr>
          <p:cNvPr id="370" name="Rechteck 369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1" name="Rechteck 370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2" name="Rechteck 371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3" name="Rechteck 372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4" name="Rechteck 373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5" name="Rechteck 374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9</a:t>
            </a:r>
          </a:p>
        </p:txBody>
      </p:sp>
      <p:sp>
        <p:nvSpPr>
          <p:cNvPr id="376" name="Rechteck 375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</a:t>
            </a:r>
          </a:p>
        </p:txBody>
      </p:sp>
      <p:sp>
        <p:nvSpPr>
          <p:cNvPr id="377" name="Rechteck 376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8" name="Rechteck 377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9" name="Rechteck 378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0" name="Rechteck 379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81" name="Rechteck 380"/>
          <p:cNvSpPr/>
          <p:nvPr/>
        </p:nvSpPr>
        <p:spPr>
          <a:xfrm>
            <a:off x="1784626" y="250528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2" name="Rechteck 381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3" name="Rechteck 382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4" name="Rechteck 383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5" name="Rechteck 384"/>
          <p:cNvSpPr/>
          <p:nvPr/>
        </p:nvSpPr>
        <p:spPr>
          <a:xfrm>
            <a:off x="1784626" y="286532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6" name="Rechteck 385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7" name="Rechteck 386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8" name="Rechteck 387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9" name="Rechteck 388"/>
          <p:cNvSpPr/>
          <p:nvPr/>
        </p:nvSpPr>
        <p:spPr>
          <a:xfrm>
            <a:off x="4088882" y="286532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0" name="Rechteck 389"/>
          <p:cNvSpPr/>
          <p:nvPr/>
        </p:nvSpPr>
        <p:spPr>
          <a:xfrm>
            <a:off x="4077072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1" name="Rechteck 390"/>
          <p:cNvSpPr/>
          <p:nvPr/>
        </p:nvSpPr>
        <p:spPr>
          <a:xfrm>
            <a:off x="1772816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2" name="Rechteck 391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3" name="Rechteck 392"/>
          <p:cNvSpPr/>
          <p:nvPr/>
        </p:nvSpPr>
        <p:spPr>
          <a:xfrm>
            <a:off x="1784626" y="322536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4" name="Rechteck 393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5" name="Rechteck 394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6" name="Rechteck 395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7" name="Rechteck 396"/>
          <p:cNvSpPr/>
          <p:nvPr/>
        </p:nvSpPr>
        <p:spPr>
          <a:xfrm>
            <a:off x="4088882" y="250528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98" name="Rechteck 397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99" name="Rechteck 398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0" name="Rechteck 399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1" name="Rechteck 400"/>
          <p:cNvSpPr/>
          <p:nvPr/>
        </p:nvSpPr>
        <p:spPr>
          <a:xfrm>
            <a:off x="4088882" y="322536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2" name="Rechteck 401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3" name="Rechteck 402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4" name="Rechteck 403"/>
          <p:cNvSpPr/>
          <p:nvPr/>
        </p:nvSpPr>
        <p:spPr>
          <a:xfrm>
            <a:off x="1772816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5" name="Rechteck 404"/>
          <p:cNvSpPr/>
          <p:nvPr/>
        </p:nvSpPr>
        <p:spPr>
          <a:xfrm>
            <a:off x="2253825" y="9561512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06" name="Rechteck 405"/>
          <p:cNvSpPr/>
          <p:nvPr/>
        </p:nvSpPr>
        <p:spPr>
          <a:xfrm>
            <a:off x="2253825" y="8409384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07" name="Rechteck 406"/>
          <p:cNvSpPr/>
          <p:nvPr/>
        </p:nvSpPr>
        <p:spPr>
          <a:xfrm>
            <a:off x="2253825" y="8985448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09" name="Grafik 408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021" y="7541291"/>
            <a:ext cx="423055" cy="354474"/>
          </a:xfrm>
          <a:prstGeom prst="rect">
            <a:avLst/>
          </a:prstGeom>
        </p:spPr>
      </p:pic>
      <p:pic>
        <p:nvPicPr>
          <p:cNvPr id="410" name="Grafik 409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5222" y="1653102"/>
            <a:ext cx="334659" cy="280408"/>
          </a:xfrm>
          <a:prstGeom prst="rect">
            <a:avLst/>
          </a:prstGeom>
        </p:spPr>
      </p:pic>
      <p:pic>
        <p:nvPicPr>
          <p:cNvPr id="411" name="Grafik 410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646" y="1285540"/>
            <a:ext cx="334659" cy="280408"/>
          </a:xfrm>
          <a:prstGeom prst="rect">
            <a:avLst/>
          </a:prstGeom>
        </p:spPr>
      </p:pic>
      <p:pic>
        <p:nvPicPr>
          <p:cNvPr id="412" name="Grafik 411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9780" y="2016120"/>
            <a:ext cx="334659" cy="280408"/>
          </a:xfrm>
          <a:prstGeom prst="rect">
            <a:avLst/>
          </a:prstGeom>
        </p:spPr>
      </p:pic>
      <p:pic>
        <p:nvPicPr>
          <p:cNvPr id="413" name="Grafik 41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6708" y="2862348"/>
            <a:ext cx="334659" cy="280408"/>
          </a:xfrm>
          <a:prstGeom prst="rect">
            <a:avLst/>
          </a:prstGeom>
        </p:spPr>
      </p:pic>
      <p:pic>
        <p:nvPicPr>
          <p:cNvPr id="414" name="Grafik 41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9132" y="2494786"/>
            <a:ext cx="334659" cy="280408"/>
          </a:xfrm>
          <a:prstGeom prst="rect">
            <a:avLst/>
          </a:prstGeom>
        </p:spPr>
      </p:pic>
      <p:pic>
        <p:nvPicPr>
          <p:cNvPr id="415" name="Grafik 414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41266" y="3225366"/>
            <a:ext cx="334659" cy="280408"/>
          </a:xfrm>
          <a:prstGeom prst="rect">
            <a:avLst/>
          </a:prstGeom>
        </p:spPr>
      </p:pic>
      <p:pic>
        <p:nvPicPr>
          <p:cNvPr id="416" name="Grafik 41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2764" y="4370980"/>
            <a:ext cx="334659" cy="280408"/>
          </a:xfrm>
          <a:prstGeom prst="rect">
            <a:avLst/>
          </a:prstGeom>
        </p:spPr>
      </p:pic>
      <p:pic>
        <p:nvPicPr>
          <p:cNvPr id="417" name="Grafik 416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188" y="4003418"/>
            <a:ext cx="334659" cy="280408"/>
          </a:xfrm>
          <a:prstGeom prst="rect">
            <a:avLst/>
          </a:prstGeom>
        </p:spPr>
      </p:pic>
      <p:pic>
        <p:nvPicPr>
          <p:cNvPr id="418" name="Grafik 417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7322" y="4733998"/>
            <a:ext cx="334659" cy="280408"/>
          </a:xfrm>
          <a:prstGeom prst="rect">
            <a:avLst/>
          </a:prstGeom>
        </p:spPr>
      </p:pic>
      <p:pic>
        <p:nvPicPr>
          <p:cNvPr id="419" name="Grafik 418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0630" y="5592138"/>
            <a:ext cx="334659" cy="280408"/>
          </a:xfrm>
          <a:prstGeom prst="rect">
            <a:avLst/>
          </a:prstGeom>
        </p:spPr>
      </p:pic>
      <p:pic>
        <p:nvPicPr>
          <p:cNvPr id="420" name="Grafik 419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054" y="5224576"/>
            <a:ext cx="334659" cy="280408"/>
          </a:xfrm>
          <a:prstGeom prst="rect">
            <a:avLst/>
          </a:prstGeom>
        </p:spPr>
      </p:pic>
      <p:pic>
        <p:nvPicPr>
          <p:cNvPr id="421" name="Grafik 420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188" y="5955156"/>
            <a:ext cx="334659" cy="280408"/>
          </a:xfrm>
          <a:prstGeom prst="rect">
            <a:avLst/>
          </a:prstGeom>
        </p:spPr>
      </p:pic>
      <p:pic>
        <p:nvPicPr>
          <p:cNvPr id="422" name="Grafik 421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8496" y="6813296"/>
            <a:ext cx="334659" cy="280408"/>
          </a:xfrm>
          <a:prstGeom prst="rect">
            <a:avLst/>
          </a:prstGeom>
        </p:spPr>
      </p:pic>
      <p:pic>
        <p:nvPicPr>
          <p:cNvPr id="423" name="Grafik 42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0920" y="6445734"/>
            <a:ext cx="334659" cy="280408"/>
          </a:xfrm>
          <a:prstGeom prst="rect">
            <a:avLst/>
          </a:prstGeom>
        </p:spPr>
      </p:pic>
      <p:pic>
        <p:nvPicPr>
          <p:cNvPr id="424" name="Grafik 42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054" y="7176314"/>
            <a:ext cx="334659" cy="280408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" y="7649413"/>
            <a:ext cx="1559461" cy="368784"/>
          </a:xfrm>
          <a:prstGeom prst="rect">
            <a:avLst/>
          </a:prstGeom>
        </p:spPr>
      </p:pic>
      <p:pic>
        <p:nvPicPr>
          <p:cNvPr id="449" name="Grafik 4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  <p:sp>
        <p:nvSpPr>
          <p:cNvPr id="450" name="Rechteck 449"/>
          <p:cNvSpPr/>
          <p:nvPr/>
        </p:nvSpPr>
        <p:spPr>
          <a:xfrm>
            <a:off x="0" y="3614293"/>
            <a:ext cx="1340768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11:00 -11:15</a:t>
            </a:r>
          </a:p>
        </p:txBody>
      </p:sp>
      <p:sp>
        <p:nvSpPr>
          <p:cNvPr id="451" name="Rechteck 450"/>
          <p:cNvSpPr/>
          <p:nvPr/>
        </p:nvSpPr>
        <p:spPr>
          <a:xfrm>
            <a:off x="1440824" y="3614293"/>
            <a:ext cx="5417176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VORSTELLUNG ALLER TEAMS</a:t>
            </a:r>
          </a:p>
        </p:txBody>
      </p:sp>
      <p:sp>
        <p:nvSpPr>
          <p:cNvPr id="452" name="Rechteck 451"/>
          <p:cNvSpPr/>
          <p:nvPr/>
        </p:nvSpPr>
        <p:spPr>
          <a:xfrm>
            <a:off x="4091870" y="250385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LUDWIGSHAFENER SC</a:t>
            </a:r>
          </a:p>
        </p:txBody>
      </p:sp>
      <p:sp>
        <p:nvSpPr>
          <p:cNvPr id="453" name="Rechteck 452"/>
          <p:cNvSpPr/>
          <p:nvPr/>
        </p:nvSpPr>
        <p:spPr>
          <a:xfrm>
            <a:off x="1772816" y="473297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LUDWIGSHAFENER SC</a:t>
            </a:r>
          </a:p>
        </p:txBody>
      </p:sp>
      <p:sp>
        <p:nvSpPr>
          <p:cNvPr id="454" name="Rechteck 453"/>
          <p:cNvSpPr/>
          <p:nvPr/>
        </p:nvSpPr>
        <p:spPr>
          <a:xfrm>
            <a:off x="4073414" y="559272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LUDWIGSHAFENER SC</a:t>
            </a:r>
          </a:p>
        </p:txBody>
      </p:sp>
      <p:sp>
        <p:nvSpPr>
          <p:cNvPr id="455" name="Rechteck 454"/>
          <p:cNvSpPr/>
          <p:nvPr/>
        </p:nvSpPr>
        <p:spPr>
          <a:xfrm>
            <a:off x="4075925" y="718506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LUDWIGSHAFENER SC</a:t>
            </a:r>
          </a:p>
        </p:txBody>
      </p:sp>
      <p:sp>
        <p:nvSpPr>
          <p:cNvPr id="456" name="Rechteck 455"/>
          <p:cNvSpPr/>
          <p:nvPr/>
        </p:nvSpPr>
        <p:spPr>
          <a:xfrm>
            <a:off x="4100692" y="32248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FV MOSBACH</a:t>
            </a:r>
          </a:p>
        </p:txBody>
      </p:sp>
      <p:sp>
        <p:nvSpPr>
          <p:cNvPr id="457" name="Rechteck 456"/>
          <p:cNvSpPr/>
          <p:nvPr/>
        </p:nvSpPr>
        <p:spPr>
          <a:xfrm>
            <a:off x="1764660" y="401246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FV MOSBACH</a:t>
            </a:r>
          </a:p>
        </p:txBody>
      </p:sp>
      <p:sp>
        <p:nvSpPr>
          <p:cNvPr id="458" name="Rechteck 457"/>
          <p:cNvSpPr/>
          <p:nvPr/>
        </p:nvSpPr>
        <p:spPr>
          <a:xfrm>
            <a:off x="4071375" y="596024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FV MOSBACH</a:t>
            </a:r>
          </a:p>
        </p:txBody>
      </p:sp>
      <p:sp>
        <p:nvSpPr>
          <p:cNvPr id="459" name="Rechteck 458"/>
          <p:cNvSpPr/>
          <p:nvPr/>
        </p:nvSpPr>
        <p:spPr>
          <a:xfrm>
            <a:off x="1766414" y="681898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FV MOSBACH</a:t>
            </a:r>
          </a:p>
        </p:txBody>
      </p:sp>
      <p:sp>
        <p:nvSpPr>
          <p:cNvPr id="460" name="Rechteck 459"/>
          <p:cNvSpPr/>
          <p:nvPr/>
        </p:nvSpPr>
        <p:spPr>
          <a:xfrm>
            <a:off x="1778841" y="250427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 KOBLENZ</a:t>
            </a:r>
          </a:p>
        </p:txBody>
      </p:sp>
      <p:sp>
        <p:nvSpPr>
          <p:cNvPr id="461" name="Rechteck 460"/>
          <p:cNvSpPr/>
          <p:nvPr/>
        </p:nvSpPr>
        <p:spPr>
          <a:xfrm>
            <a:off x="4086425" y="401515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 KOBLENZ</a:t>
            </a:r>
          </a:p>
        </p:txBody>
      </p:sp>
      <p:sp>
        <p:nvSpPr>
          <p:cNvPr id="462" name="Rechteck 461"/>
          <p:cNvSpPr/>
          <p:nvPr/>
        </p:nvSpPr>
        <p:spPr>
          <a:xfrm>
            <a:off x="1766414" y="524092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 KOBLENZ</a:t>
            </a:r>
          </a:p>
        </p:txBody>
      </p:sp>
      <p:sp>
        <p:nvSpPr>
          <p:cNvPr id="463" name="Rechteck 462"/>
          <p:cNvSpPr/>
          <p:nvPr/>
        </p:nvSpPr>
        <p:spPr>
          <a:xfrm>
            <a:off x="4082449" y="646052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 KOBLENZ</a:t>
            </a:r>
          </a:p>
        </p:txBody>
      </p:sp>
      <p:sp>
        <p:nvSpPr>
          <p:cNvPr id="464" name="Rechteck 463"/>
          <p:cNvSpPr/>
          <p:nvPr/>
        </p:nvSpPr>
        <p:spPr>
          <a:xfrm>
            <a:off x="1784626" y="286383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WÜRZBURGER FV</a:t>
            </a:r>
          </a:p>
        </p:txBody>
      </p:sp>
      <p:sp>
        <p:nvSpPr>
          <p:cNvPr id="465" name="Rechteck 464"/>
          <p:cNvSpPr/>
          <p:nvPr/>
        </p:nvSpPr>
        <p:spPr>
          <a:xfrm>
            <a:off x="1770682" y="437705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WÜRZBURGER FV</a:t>
            </a:r>
          </a:p>
        </p:txBody>
      </p:sp>
      <p:sp>
        <p:nvSpPr>
          <p:cNvPr id="466" name="Rechteck 465"/>
          <p:cNvSpPr/>
          <p:nvPr/>
        </p:nvSpPr>
        <p:spPr>
          <a:xfrm>
            <a:off x="1766161" y="559485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WÜRZBURGER FV</a:t>
            </a:r>
          </a:p>
        </p:txBody>
      </p:sp>
      <p:sp>
        <p:nvSpPr>
          <p:cNvPr id="467" name="Rechteck 466"/>
          <p:cNvSpPr/>
          <p:nvPr/>
        </p:nvSpPr>
        <p:spPr>
          <a:xfrm>
            <a:off x="4082449" y="682230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WÜRZBURGER FV</a:t>
            </a:r>
          </a:p>
        </p:txBody>
      </p:sp>
      <p:sp>
        <p:nvSpPr>
          <p:cNvPr id="468" name="Rechteck 467"/>
          <p:cNvSpPr/>
          <p:nvPr/>
        </p:nvSpPr>
        <p:spPr>
          <a:xfrm>
            <a:off x="4082449" y="285786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WIESECK</a:t>
            </a:r>
          </a:p>
        </p:txBody>
      </p:sp>
      <p:sp>
        <p:nvSpPr>
          <p:cNvPr id="469" name="Rechteck 468"/>
          <p:cNvSpPr/>
          <p:nvPr/>
        </p:nvSpPr>
        <p:spPr>
          <a:xfrm>
            <a:off x="4082449" y="473595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WIESECK</a:t>
            </a:r>
          </a:p>
        </p:txBody>
      </p:sp>
      <p:sp>
        <p:nvSpPr>
          <p:cNvPr id="470" name="Rechteck 469"/>
          <p:cNvSpPr/>
          <p:nvPr/>
        </p:nvSpPr>
        <p:spPr>
          <a:xfrm>
            <a:off x="1768489" y="5962273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WIESECK</a:t>
            </a:r>
          </a:p>
        </p:txBody>
      </p:sp>
      <p:sp>
        <p:nvSpPr>
          <p:cNvPr id="471" name="Rechteck 470"/>
          <p:cNvSpPr/>
          <p:nvPr/>
        </p:nvSpPr>
        <p:spPr>
          <a:xfrm>
            <a:off x="1768489" y="646504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WIESECK</a:t>
            </a:r>
          </a:p>
        </p:txBody>
      </p:sp>
      <p:sp>
        <p:nvSpPr>
          <p:cNvPr id="472" name="Rechteck 471"/>
          <p:cNvSpPr/>
          <p:nvPr/>
        </p:nvSpPr>
        <p:spPr>
          <a:xfrm>
            <a:off x="1785773" y="323127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1861 KAISERSLAUTERN</a:t>
            </a:r>
          </a:p>
        </p:txBody>
      </p:sp>
      <p:sp>
        <p:nvSpPr>
          <p:cNvPr id="473" name="Rechteck 472"/>
          <p:cNvSpPr/>
          <p:nvPr/>
        </p:nvSpPr>
        <p:spPr>
          <a:xfrm>
            <a:off x="4071016" y="437090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1861 KAISERSLAUTERN</a:t>
            </a:r>
          </a:p>
        </p:txBody>
      </p:sp>
      <p:sp>
        <p:nvSpPr>
          <p:cNvPr id="474" name="Rechteck 473"/>
          <p:cNvSpPr/>
          <p:nvPr/>
        </p:nvSpPr>
        <p:spPr>
          <a:xfrm>
            <a:off x="4090043" y="52413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1861 KAISERSLAUTERN</a:t>
            </a:r>
          </a:p>
        </p:txBody>
      </p:sp>
      <p:sp>
        <p:nvSpPr>
          <p:cNvPr id="475" name="Rechteck 474"/>
          <p:cNvSpPr/>
          <p:nvPr/>
        </p:nvSpPr>
        <p:spPr>
          <a:xfrm>
            <a:off x="1778841" y="718679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1861 KAISERSLAUTERN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1136576"/>
            <a:ext cx="6858000" cy="8769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 descr="cordialcup_druck_300dpi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8760" y="0"/>
            <a:ext cx="4320480" cy="81915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0" y="1281605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09:45 -09:57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1670489" y="7473280"/>
            <a:ext cx="442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TABELLE U11 VORRUNDE  GRUPPE C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70892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06896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42900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78904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14908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72514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PUNKTE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44522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TORE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301436" y="7905328"/>
            <a:ext cx="5565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PLATZ</a:t>
            </a:r>
          </a:p>
        </p:txBody>
      </p:sp>
      <p:sp>
        <p:nvSpPr>
          <p:cNvPr id="73" name="Rechteck 72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 73"/>
          <p:cNvSpPr/>
          <p:nvPr/>
        </p:nvSpPr>
        <p:spPr>
          <a:xfrm>
            <a:off x="5445224" y="956151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6:11</a:t>
            </a:r>
          </a:p>
        </p:txBody>
      </p:sp>
      <p:sp>
        <p:nvSpPr>
          <p:cNvPr id="75" name="Rechteck 74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/>
          <p:cNvSpPr txBox="1"/>
          <p:nvPr/>
        </p:nvSpPr>
        <p:spPr>
          <a:xfrm>
            <a:off x="901669" y="775278"/>
            <a:ext cx="5099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u="sng" dirty="0">
                <a:latin typeface="Arial" pitchFamily="34" charset="0"/>
                <a:cs typeface="Arial" pitchFamily="34" charset="0"/>
              </a:rPr>
              <a:t>SPIELPLAN U11 VORRUNDE GRUPPE C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12776" y="128160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0" name="Rechteck 79"/>
          <p:cNvSpPr/>
          <p:nvPr/>
        </p:nvSpPr>
        <p:spPr>
          <a:xfrm>
            <a:off x="1412776" y="164164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7" name="Rechteck 96"/>
          <p:cNvSpPr/>
          <p:nvPr/>
        </p:nvSpPr>
        <p:spPr>
          <a:xfrm>
            <a:off x="1772816" y="128160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TRICOLORE GASPERICH (LUX)</a:t>
            </a:r>
          </a:p>
        </p:txBody>
      </p:sp>
      <p:sp>
        <p:nvSpPr>
          <p:cNvPr id="98" name="Rechteck 97"/>
          <p:cNvSpPr/>
          <p:nvPr/>
        </p:nvSpPr>
        <p:spPr>
          <a:xfrm>
            <a:off x="4077072" y="128160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ASV HAGSFELD</a:t>
            </a:r>
          </a:p>
        </p:txBody>
      </p:sp>
      <p:sp>
        <p:nvSpPr>
          <p:cNvPr id="99" name="Rechteck 98"/>
          <p:cNvSpPr/>
          <p:nvPr/>
        </p:nvSpPr>
        <p:spPr>
          <a:xfrm>
            <a:off x="6165304" y="1281605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1:0</a:t>
            </a:r>
          </a:p>
        </p:txBody>
      </p:sp>
      <p:sp>
        <p:nvSpPr>
          <p:cNvPr id="101" name="Rechteck 100"/>
          <p:cNvSpPr/>
          <p:nvPr/>
        </p:nvSpPr>
        <p:spPr>
          <a:xfrm>
            <a:off x="1772816" y="164164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1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4077072" y="164164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 ARHEILGEN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6165304" y="1641645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0:1</a:t>
            </a:r>
          </a:p>
        </p:txBody>
      </p:sp>
      <p:sp>
        <p:nvSpPr>
          <p:cNvPr id="135" name="Rechteck 134"/>
          <p:cNvSpPr/>
          <p:nvPr/>
        </p:nvSpPr>
        <p:spPr>
          <a:xfrm>
            <a:off x="1412776" y="200168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0" y="2001685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10:00 -10:12</a:t>
            </a:r>
          </a:p>
        </p:txBody>
      </p:sp>
      <p:sp>
        <p:nvSpPr>
          <p:cNvPr id="171" name="Rechteck 170"/>
          <p:cNvSpPr/>
          <p:nvPr/>
        </p:nvSpPr>
        <p:spPr>
          <a:xfrm>
            <a:off x="1772816" y="200168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 OFFENBACH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4077072" y="200168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VFB 1914 LEIMEN</a:t>
            </a:r>
          </a:p>
        </p:txBody>
      </p:sp>
      <p:sp>
        <p:nvSpPr>
          <p:cNvPr id="173" name="Rechteck 172"/>
          <p:cNvSpPr/>
          <p:nvPr/>
        </p:nvSpPr>
        <p:spPr>
          <a:xfrm>
            <a:off x="6165304" y="2001685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3:0</a:t>
            </a:r>
          </a:p>
        </p:txBody>
      </p:sp>
      <p:sp>
        <p:nvSpPr>
          <p:cNvPr id="175" name="Rechteck 174"/>
          <p:cNvSpPr/>
          <p:nvPr/>
        </p:nvSpPr>
        <p:spPr>
          <a:xfrm>
            <a:off x="-10823" y="251645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10:30 -10:42</a:t>
            </a:r>
          </a:p>
        </p:txBody>
      </p:sp>
      <p:sp>
        <p:nvSpPr>
          <p:cNvPr id="177" name="Rechteck 176"/>
          <p:cNvSpPr/>
          <p:nvPr/>
        </p:nvSpPr>
        <p:spPr>
          <a:xfrm>
            <a:off x="1401953" y="251645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78" name="Rechteck 177"/>
          <p:cNvSpPr/>
          <p:nvPr/>
        </p:nvSpPr>
        <p:spPr>
          <a:xfrm>
            <a:off x="1401953" y="287649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81" name="Rechteck 180"/>
          <p:cNvSpPr/>
          <p:nvPr/>
        </p:nvSpPr>
        <p:spPr>
          <a:xfrm>
            <a:off x="6154481" y="251645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0:1</a:t>
            </a:r>
          </a:p>
        </p:txBody>
      </p:sp>
      <p:sp>
        <p:nvSpPr>
          <p:cNvPr id="184" name="Rechteck 183"/>
          <p:cNvSpPr/>
          <p:nvPr/>
        </p:nvSpPr>
        <p:spPr>
          <a:xfrm>
            <a:off x="6154481" y="287649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0:1</a:t>
            </a:r>
          </a:p>
        </p:txBody>
      </p:sp>
      <p:sp>
        <p:nvSpPr>
          <p:cNvPr id="187" name="Rechteck 186"/>
          <p:cNvSpPr/>
          <p:nvPr/>
        </p:nvSpPr>
        <p:spPr>
          <a:xfrm>
            <a:off x="1401953" y="323653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5" name="Rechteck 194"/>
          <p:cNvSpPr/>
          <p:nvPr/>
        </p:nvSpPr>
        <p:spPr>
          <a:xfrm>
            <a:off x="0" y="401689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11:30 -11:42</a:t>
            </a:r>
          </a:p>
        </p:txBody>
      </p:sp>
      <p:sp>
        <p:nvSpPr>
          <p:cNvPr id="198" name="Rechteck 197"/>
          <p:cNvSpPr/>
          <p:nvPr/>
        </p:nvSpPr>
        <p:spPr>
          <a:xfrm>
            <a:off x="1412776" y="401689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99" name="Rechteck 198"/>
          <p:cNvSpPr/>
          <p:nvPr/>
        </p:nvSpPr>
        <p:spPr>
          <a:xfrm>
            <a:off x="1412776" y="437693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00" name="Rechteck 199"/>
          <p:cNvSpPr/>
          <p:nvPr/>
        </p:nvSpPr>
        <p:spPr>
          <a:xfrm>
            <a:off x="1412776" y="47369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3" name="Rechteck 202"/>
          <p:cNvSpPr/>
          <p:nvPr/>
        </p:nvSpPr>
        <p:spPr>
          <a:xfrm>
            <a:off x="6165304" y="401689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6" name="Rechteck 205"/>
          <p:cNvSpPr/>
          <p:nvPr/>
        </p:nvSpPr>
        <p:spPr>
          <a:xfrm>
            <a:off x="6165304" y="437693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0:6</a:t>
            </a:r>
          </a:p>
        </p:txBody>
      </p:sp>
      <p:sp>
        <p:nvSpPr>
          <p:cNvPr id="211" name="Rechteck 210"/>
          <p:cNvSpPr/>
          <p:nvPr/>
        </p:nvSpPr>
        <p:spPr>
          <a:xfrm>
            <a:off x="6165304" y="473697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213" name="Rechteck 212"/>
          <p:cNvSpPr/>
          <p:nvPr/>
        </p:nvSpPr>
        <p:spPr>
          <a:xfrm>
            <a:off x="0" y="524103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12:15 -12:27</a:t>
            </a:r>
          </a:p>
        </p:txBody>
      </p:sp>
      <p:sp>
        <p:nvSpPr>
          <p:cNvPr id="216" name="Rechteck 215"/>
          <p:cNvSpPr/>
          <p:nvPr/>
        </p:nvSpPr>
        <p:spPr>
          <a:xfrm>
            <a:off x="1412776" y="524103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7" name="Rechteck 216"/>
          <p:cNvSpPr/>
          <p:nvPr/>
        </p:nvSpPr>
        <p:spPr>
          <a:xfrm>
            <a:off x="1412776" y="560107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18" name="Rechteck 217"/>
          <p:cNvSpPr/>
          <p:nvPr/>
        </p:nvSpPr>
        <p:spPr>
          <a:xfrm>
            <a:off x="1412776" y="596111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1" name="Rechteck 220"/>
          <p:cNvSpPr/>
          <p:nvPr/>
        </p:nvSpPr>
        <p:spPr>
          <a:xfrm>
            <a:off x="6165304" y="524103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0:1</a:t>
            </a:r>
          </a:p>
        </p:txBody>
      </p:sp>
      <p:sp>
        <p:nvSpPr>
          <p:cNvPr id="224" name="Rechteck 223"/>
          <p:cNvSpPr/>
          <p:nvPr/>
        </p:nvSpPr>
        <p:spPr>
          <a:xfrm>
            <a:off x="6165304" y="560107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1:5 </a:t>
            </a:r>
          </a:p>
        </p:txBody>
      </p:sp>
      <p:sp>
        <p:nvSpPr>
          <p:cNvPr id="229" name="Rechteck 228"/>
          <p:cNvSpPr/>
          <p:nvPr/>
        </p:nvSpPr>
        <p:spPr>
          <a:xfrm>
            <a:off x="6165304" y="596111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3" name="Rechteck 232"/>
          <p:cNvSpPr/>
          <p:nvPr/>
        </p:nvSpPr>
        <p:spPr>
          <a:xfrm>
            <a:off x="0" y="646516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13:00 -13:12</a:t>
            </a:r>
          </a:p>
        </p:txBody>
      </p:sp>
      <p:sp>
        <p:nvSpPr>
          <p:cNvPr id="234" name="Rechteck 233"/>
          <p:cNvSpPr/>
          <p:nvPr/>
        </p:nvSpPr>
        <p:spPr>
          <a:xfrm>
            <a:off x="1412776" y="64651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5" name="Rechteck 234"/>
          <p:cNvSpPr/>
          <p:nvPr/>
        </p:nvSpPr>
        <p:spPr>
          <a:xfrm>
            <a:off x="1412776" y="682520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36" name="Rechteck 235"/>
          <p:cNvSpPr/>
          <p:nvPr/>
        </p:nvSpPr>
        <p:spPr>
          <a:xfrm>
            <a:off x="1412776" y="718524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9" name="Rechteck 238"/>
          <p:cNvSpPr/>
          <p:nvPr/>
        </p:nvSpPr>
        <p:spPr>
          <a:xfrm>
            <a:off x="6165304" y="646516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1:0 </a:t>
            </a:r>
          </a:p>
        </p:txBody>
      </p:sp>
      <p:sp>
        <p:nvSpPr>
          <p:cNvPr id="242" name="Rechteck 241"/>
          <p:cNvSpPr/>
          <p:nvPr/>
        </p:nvSpPr>
        <p:spPr>
          <a:xfrm>
            <a:off x="6165304" y="682520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5:1</a:t>
            </a:r>
          </a:p>
        </p:txBody>
      </p:sp>
      <p:sp>
        <p:nvSpPr>
          <p:cNvPr id="247" name="Rechteck 246"/>
          <p:cNvSpPr/>
          <p:nvPr/>
        </p:nvSpPr>
        <p:spPr>
          <a:xfrm>
            <a:off x="6165304" y="718524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256" name="Rechteck 255"/>
          <p:cNvSpPr/>
          <p:nvPr/>
        </p:nvSpPr>
        <p:spPr>
          <a:xfrm>
            <a:off x="285293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7" name="Rechteck 256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8" name="Rechteck 257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9" name="Rechteck 258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0" name="Rechteck 259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1" name="Rechteck 260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6" name="Rechteck 285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7" name="Rechteck 286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8" name="Rechteck 287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Rechteck 288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0" name="Rechteck 289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1" name="Rechteck 290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2" name="Rechteck 291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3" name="Rechteck 29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4" name="Rechteck 293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5" name="Rechteck 294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6" name="Rechteck 295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Rechteck 296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Rechteck 297"/>
          <p:cNvSpPr/>
          <p:nvPr/>
        </p:nvSpPr>
        <p:spPr>
          <a:xfrm>
            <a:off x="393305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Rechteck 298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Rechteck 299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Rechteck 300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Rechteck 301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Rechteck 302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Rechteck 303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Rechteck 304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6" name="Rechteck 305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7" name="Rechteck 306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8" name="Rechteck 307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Rechteck 308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0" name="Rechteck 309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1" name="Rechteck 310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Rechteck 311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Rechteck 312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Rechteck 313"/>
          <p:cNvSpPr/>
          <p:nvPr/>
        </p:nvSpPr>
        <p:spPr>
          <a:xfrm>
            <a:off x="4797152" y="812135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15" name="Rechteck 314"/>
          <p:cNvSpPr/>
          <p:nvPr/>
        </p:nvSpPr>
        <p:spPr>
          <a:xfrm>
            <a:off x="5445224" y="9273480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9:1</a:t>
            </a:r>
          </a:p>
        </p:txBody>
      </p:sp>
      <p:sp>
        <p:nvSpPr>
          <p:cNvPr id="316" name="Rechteck 315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Rechteck 316"/>
          <p:cNvSpPr/>
          <p:nvPr/>
        </p:nvSpPr>
        <p:spPr>
          <a:xfrm>
            <a:off x="5445224" y="8985448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11:1</a:t>
            </a:r>
          </a:p>
        </p:txBody>
      </p:sp>
      <p:sp>
        <p:nvSpPr>
          <p:cNvPr id="318" name="Rechteck 317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Rechteck 318"/>
          <p:cNvSpPr/>
          <p:nvPr/>
        </p:nvSpPr>
        <p:spPr>
          <a:xfrm>
            <a:off x="5445224" y="8697416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4:1</a:t>
            </a:r>
          </a:p>
        </p:txBody>
      </p:sp>
      <p:sp>
        <p:nvSpPr>
          <p:cNvPr id="320" name="Rechteck 319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1" name="Rechteck 320"/>
          <p:cNvSpPr/>
          <p:nvPr/>
        </p:nvSpPr>
        <p:spPr>
          <a:xfrm>
            <a:off x="5445224" y="8409384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2:18</a:t>
            </a:r>
          </a:p>
        </p:txBody>
      </p:sp>
      <p:sp>
        <p:nvSpPr>
          <p:cNvPr id="322" name="Rechteck 321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3" name="Rechteck 322"/>
          <p:cNvSpPr/>
          <p:nvPr/>
        </p:nvSpPr>
        <p:spPr>
          <a:xfrm>
            <a:off x="5445224" y="812135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3:3</a:t>
            </a:r>
          </a:p>
        </p:txBody>
      </p:sp>
      <p:sp>
        <p:nvSpPr>
          <p:cNvPr id="324" name="Rechteck 323"/>
          <p:cNvSpPr/>
          <p:nvPr/>
        </p:nvSpPr>
        <p:spPr>
          <a:xfrm>
            <a:off x="6237312" y="812135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25" name="Rechteck 324"/>
          <p:cNvSpPr/>
          <p:nvPr/>
        </p:nvSpPr>
        <p:spPr>
          <a:xfrm>
            <a:off x="0" y="8121352"/>
            <a:ext cx="219252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FC TRICOLORE GASPERICH</a:t>
            </a:r>
          </a:p>
        </p:txBody>
      </p:sp>
      <p:sp>
        <p:nvSpPr>
          <p:cNvPr id="326" name="Rechteck 325"/>
          <p:cNvSpPr/>
          <p:nvPr/>
        </p:nvSpPr>
        <p:spPr>
          <a:xfrm>
            <a:off x="116632" y="8409384"/>
            <a:ext cx="19442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27" name="Rechteck 326"/>
          <p:cNvSpPr/>
          <p:nvPr/>
        </p:nvSpPr>
        <p:spPr>
          <a:xfrm>
            <a:off x="0" y="8697416"/>
            <a:ext cx="219252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1.FC-TSG KÖNIGSTEIN 1</a:t>
            </a:r>
          </a:p>
        </p:txBody>
      </p:sp>
      <p:sp>
        <p:nvSpPr>
          <p:cNvPr id="328" name="Rechteck 327"/>
          <p:cNvSpPr/>
          <p:nvPr/>
        </p:nvSpPr>
        <p:spPr>
          <a:xfrm>
            <a:off x="0" y="8985448"/>
            <a:ext cx="219252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SG ARHEILGEN</a:t>
            </a:r>
          </a:p>
        </p:txBody>
      </p:sp>
      <p:sp>
        <p:nvSpPr>
          <p:cNvPr id="329" name="Rechteck 328"/>
          <p:cNvSpPr/>
          <p:nvPr/>
        </p:nvSpPr>
        <p:spPr>
          <a:xfrm>
            <a:off x="0" y="9273480"/>
            <a:ext cx="219252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FSV OFFENBACH</a:t>
            </a:r>
          </a:p>
        </p:txBody>
      </p:sp>
      <p:sp>
        <p:nvSpPr>
          <p:cNvPr id="330" name="Rechteck 329"/>
          <p:cNvSpPr/>
          <p:nvPr/>
        </p:nvSpPr>
        <p:spPr>
          <a:xfrm>
            <a:off x="0" y="9561512"/>
            <a:ext cx="219252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VFB 1914 LEIMEN</a:t>
            </a:r>
          </a:p>
        </p:txBody>
      </p:sp>
      <p:sp>
        <p:nvSpPr>
          <p:cNvPr id="336" name="Rechteck 335"/>
          <p:cNvSpPr/>
          <p:nvPr/>
        </p:nvSpPr>
        <p:spPr>
          <a:xfrm>
            <a:off x="2270703" y="8121352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7" name="Textfeld 336"/>
          <p:cNvSpPr txBox="1"/>
          <p:nvPr/>
        </p:nvSpPr>
        <p:spPr>
          <a:xfrm>
            <a:off x="1916832" y="7761312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DIREKT.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VERGLEICH</a:t>
            </a:r>
          </a:p>
        </p:txBody>
      </p:sp>
      <p:sp>
        <p:nvSpPr>
          <p:cNvPr id="169" name="Rechteck 168"/>
          <p:cNvSpPr/>
          <p:nvPr/>
        </p:nvSpPr>
        <p:spPr>
          <a:xfrm>
            <a:off x="0" y="1641645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09:45 -09:57</a:t>
            </a:r>
          </a:p>
        </p:txBody>
      </p:sp>
      <p:sp>
        <p:nvSpPr>
          <p:cNvPr id="170" name="Rechteck 169"/>
          <p:cNvSpPr/>
          <p:nvPr/>
        </p:nvSpPr>
        <p:spPr>
          <a:xfrm>
            <a:off x="-10823" y="287649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10:30 -10:42</a:t>
            </a:r>
          </a:p>
        </p:txBody>
      </p:sp>
      <p:sp>
        <p:nvSpPr>
          <p:cNvPr id="176" name="Rechteck 175"/>
          <p:cNvSpPr/>
          <p:nvPr/>
        </p:nvSpPr>
        <p:spPr>
          <a:xfrm>
            <a:off x="-10823" y="3236532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10:45 -10:57</a:t>
            </a:r>
          </a:p>
        </p:txBody>
      </p:sp>
      <p:sp>
        <p:nvSpPr>
          <p:cNvPr id="254" name="Rechteck 253"/>
          <p:cNvSpPr/>
          <p:nvPr/>
        </p:nvSpPr>
        <p:spPr>
          <a:xfrm>
            <a:off x="0" y="437693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11:30 -11:42</a:t>
            </a:r>
          </a:p>
        </p:txBody>
      </p:sp>
      <p:sp>
        <p:nvSpPr>
          <p:cNvPr id="255" name="Rechteck 254"/>
          <p:cNvSpPr/>
          <p:nvPr/>
        </p:nvSpPr>
        <p:spPr>
          <a:xfrm>
            <a:off x="0" y="4736976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11:45 -11:57</a:t>
            </a:r>
          </a:p>
        </p:txBody>
      </p:sp>
      <p:sp>
        <p:nvSpPr>
          <p:cNvPr id="262" name="Rechteck 261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63" name="Rechteck 262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64" name="Rechteck 263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65" name="Rechteck 264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66" name="Rechteck 265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7" name="Rechteck 266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68" name="Rechteck 267"/>
          <p:cNvSpPr/>
          <p:nvPr/>
        </p:nvSpPr>
        <p:spPr>
          <a:xfrm>
            <a:off x="0" y="560107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12:15 -12:27</a:t>
            </a:r>
          </a:p>
        </p:txBody>
      </p:sp>
      <p:sp>
        <p:nvSpPr>
          <p:cNvPr id="269" name="Rechteck 268"/>
          <p:cNvSpPr/>
          <p:nvPr/>
        </p:nvSpPr>
        <p:spPr>
          <a:xfrm>
            <a:off x="0" y="5961112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12:30 -12:42</a:t>
            </a:r>
          </a:p>
        </p:txBody>
      </p:sp>
      <p:sp>
        <p:nvSpPr>
          <p:cNvPr id="270" name="Rechteck 269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71" name="Rechteck 270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72" name="Rechteck 271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73" name="Rechteck 272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74" name="Rechteck 273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5" name="Rechteck 274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76" name="Rechteck 275"/>
          <p:cNvSpPr/>
          <p:nvPr/>
        </p:nvSpPr>
        <p:spPr>
          <a:xfrm>
            <a:off x="0" y="682520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13:00 -13:12</a:t>
            </a:r>
          </a:p>
        </p:txBody>
      </p:sp>
      <p:sp>
        <p:nvSpPr>
          <p:cNvPr id="277" name="Rechteck 276"/>
          <p:cNvSpPr/>
          <p:nvPr/>
        </p:nvSpPr>
        <p:spPr>
          <a:xfrm>
            <a:off x="0" y="7185248"/>
            <a:ext cx="1340768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13:15 -13:27</a:t>
            </a:r>
          </a:p>
        </p:txBody>
      </p:sp>
      <p:sp>
        <p:nvSpPr>
          <p:cNvPr id="278" name="Rechteck 277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79" name="Rechteck 278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0" name="Rechteck 279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81" name="Rechteck 280"/>
          <p:cNvSpPr/>
          <p:nvPr/>
        </p:nvSpPr>
        <p:spPr>
          <a:xfrm>
            <a:off x="1772816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82" name="Rechteck 281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83" name="Rechteck 282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79" name="Rechteck 178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0" name="Rechteck 179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82" name="Rechteck 181"/>
          <p:cNvSpPr/>
          <p:nvPr/>
        </p:nvSpPr>
        <p:spPr>
          <a:xfrm>
            <a:off x="393305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3" name="Rechteck 182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9" name="Rechteck 188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90" name="Rechteck 189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3" name="Rechteck 19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4" name="Rechteck 193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6" name="Rechteck 195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7" name="Rechteck 196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01" name="Rechteck 200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2" name="Rechteck 201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04" name="Rechteck 203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5" name="Rechteck 204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9" name="Rechteck 208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0" name="Rechteck 209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9" name="Rechteck 218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0" name="Rechteck 219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2" name="Rechteck 221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3" name="Rechteck 222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7" name="Rechteck 226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8" name="Rechteck 227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1" name="Rechteck 230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2" name="Rechteck 231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37" name="Rechteck 236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8" name="Rechteck 237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0" name="Rechteck 239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1" name="Rechteck 240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45" name="Rechteck 244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6" name="Rechteck 245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51" name="Rechteck 250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52" name="Rechteck 251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284" name="Rechteck 283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85" name="Rechteck 284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338" name="Rechteck 337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39" name="Rechteck 338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40" name="Rechteck 339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1" name="Rechteck 340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42" name="Rechteck 341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43" name="Rechteck 342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4" name="Rechteck 343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5" name="Rechteck 344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46" name="Rechteck 345"/>
          <p:cNvSpPr/>
          <p:nvPr/>
        </p:nvSpPr>
        <p:spPr>
          <a:xfrm>
            <a:off x="0" y="8409384"/>
            <a:ext cx="219252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ASV HAGSFELD</a:t>
            </a:r>
          </a:p>
        </p:txBody>
      </p:sp>
      <p:sp>
        <p:nvSpPr>
          <p:cNvPr id="348" name="Rechteck 347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9" name="Rechteck 348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0" name="Rechteck 349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1" name="Rechteck 350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2" name="Rechteck 351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53" name="Rechteck 352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54" name="Rechteck 353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5" name="Rechteck 354"/>
          <p:cNvSpPr/>
          <p:nvPr/>
        </p:nvSpPr>
        <p:spPr>
          <a:xfrm>
            <a:off x="2276872" y="8697416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56" name="Rechteck 355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7" name="Rechteck 356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8" name="Rechteck 357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9" name="Rechteck 358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0" name="Rechteck 359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1" name="Rechteck 360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362" name="Rechteck 361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64" name="Rechteck 363"/>
          <p:cNvSpPr/>
          <p:nvPr/>
        </p:nvSpPr>
        <p:spPr>
          <a:xfrm>
            <a:off x="3259071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5" name="Rechteck 364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6" name="Rechteck 365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7" name="Rechteck 366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68" name="Rechteck 367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9" name="Rechteck 368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370" name="Rechteck 369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71" name="Rechteck 370"/>
          <p:cNvSpPr/>
          <p:nvPr/>
        </p:nvSpPr>
        <p:spPr>
          <a:xfrm>
            <a:off x="2270703" y="9273480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2" name="Rechteck 371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3" name="Rechteck 372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4" name="Rechteck 373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5" name="Rechteck 374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6" name="Rechteck 375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7" name="Rechteck 376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8" name="Rechteck 377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79" name="Rechteck 378"/>
          <p:cNvSpPr/>
          <p:nvPr/>
        </p:nvSpPr>
        <p:spPr>
          <a:xfrm>
            <a:off x="2270703" y="9561512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0" name="Rechteck 379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81" name="Rechteck 380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82" name="Rechteck 381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83" name="Rechteck 382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84" name="Rechteck 383"/>
          <p:cNvSpPr/>
          <p:nvPr/>
        </p:nvSpPr>
        <p:spPr>
          <a:xfrm>
            <a:off x="1761993" y="251645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5" name="Rechteck 384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6" name="Rechteck 385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7" name="Rechteck 386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8" name="Rechteck 387"/>
          <p:cNvSpPr/>
          <p:nvPr/>
        </p:nvSpPr>
        <p:spPr>
          <a:xfrm>
            <a:off x="1761993" y="287649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9" name="Rechteck 388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0" name="Rechteck 389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1" name="Rechteck 390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2" name="Rechteck 391"/>
          <p:cNvSpPr/>
          <p:nvPr/>
        </p:nvSpPr>
        <p:spPr>
          <a:xfrm>
            <a:off x="4066249" y="287649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3" name="Rechteck 392"/>
          <p:cNvSpPr/>
          <p:nvPr/>
        </p:nvSpPr>
        <p:spPr>
          <a:xfrm>
            <a:off x="4077072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4" name="Rechteck 393"/>
          <p:cNvSpPr/>
          <p:nvPr/>
        </p:nvSpPr>
        <p:spPr>
          <a:xfrm>
            <a:off x="1772816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5" name="Rechteck 394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6" name="Rechteck 395"/>
          <p:cNvSpPr/>
          <p:nvPr/>
        </p:nvSpPr>
        <p:spPr>
          <a:xfrm>
            <a:off x="1761993" y="32365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7" name="Rechteck 396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8" name="Rechteck 397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9" name="Rechteck 398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0" name="Rechteck 399"/>
          <p:cNvSpPr/>
          <p:nvPr/>
        </p:nvSpPr>
        <p:spPr>
          <a:xfrm>
            <a:off x="4066249" y="251645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1" name="Rechteck 400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2" name="Rechteck 401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3" name="Rechteck 402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4" name="Rechteck 403"/>
          <p:cNvSpPr/>
          <p:nvPr/>
        </p:nvSpPr>
        <p:spPr>
          <a:xfrm>
            <a:off x="4066249" y="32365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5" name="Rechteck 404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6" name="Rechteck 405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7" name="Rechteck 406"/>
          <p:cNvSpPr/>
          <p:nvPr/>
        </p:nvSpPr>
        <p:spPr>
          <a:xfrm>
            <a:off x="1773264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8" name="Rechteck 407"/>
          <p:cNvSpPr/>
          <p:nvPr/>
        </p:nvSpPr>
        <p:spPr>
          <a:xfrm>
            <a:off x="6154481" y="323653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3:1</a:t>
            </a:r>
          </a:p>
        </p:txBody>
      </p:sp>
      <p:sp>
        <p:nvSpPr>
          <p:cNvPr id="409" name="Rechteck 408"/>
          <p:cNvSpPr/>
          <p:nvPr/>
        </p:nvSpPr>
        <p:spPr>
          <a:xfrm>
            <a:off x="6165304" y="401689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0:2</a:t>
            </a:r>
          </a:p>
        </p:txBody>
      </p:sp>
      <p:sp>
        <p:nvSpPr>
          <p:cNvPr id="410" name="Rechteck 409"/>
          <p:cNvSpPr/>
          <p:nvPr/>
        </p:nvSpPr>
        <p:spPr>
          <a:xfrm>
            <a:off x="6165304" y="596111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2:0</a:t>
            </a:r>
          </a:p>
        </p:txBody>
      </p:sp>
      <p:sp>
        <p:nvSpPr>
          <p:cNvPr id="411" name="Rechteck 410"/>
          <p:cNvSpPr/>
          <p:nvPr/>
        </p:nvSpPr>
        <p:spPr>
          <a:xfrm>
            <a:off x="2270703" y="8409384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12" name="Rechteck 411"/>
          <p:cNvSpPr/>
          <p:nvPr/>
        </p:nvSpPr>
        <p:spPr>
          <a:xfrm>
            <a:off x="2270703" y="8985448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14" name="Grafik 41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2" y="1641645"/>
            <a:ext cx="334659" cy="280408"/>
          </a:xfrm>
          <a:prstGeom prst="rect">
            <a:avLst/>
          </a:prstGeom>
        </p:spPr>
      </p:pic>
      <p:pic>
        <p:nvPicPr>
          <p:cNvPr id="415" name="Grafik 414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9456" y="1274083"/>
            <a:ext cx="334659" cy="280408"/>
          </a:xfrm>
          <a:prstGeom prst="rect">
            <a:avLst/>
          </a:prstGeom>
        </p:spPr>
      </p:pic>
      <p:pic>
        <p:nvPicPr>
          <p:cNvPr id="416" name="Grafik 41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1590" y="2004663"/>
            <a:ext cx="334659" cy="280408"/>
          </a:xfrm>
          <a:prstGeom prst="rect">
            <a:avLst/>
          </a:prstGeom>
        </p:spPr>
      </p:pic>
      <p:pic>
        <p:nvPicPr>
          <p:cNvPr id="417" name="Grafik 416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4075" y="2890430"/>
            <a:ext cx="334659" cy="280408"/>
          </a:xfrm>
          <a:prstGeom prst="rect">
            <a:avLst/>
          </a:prstGeom>
        </p:spPr>
      </p:pic>
      <p:pic>
        <p:nvPicPr>
          <p:cNvPr id="418" name="Grafik 417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6499" y="2522868"/>
            <a:ext cx="334659" cy="280408"/>
          </a:xfrm>
          <a:prstGeom prst="rect">
            <a:avLst/>
          </a:prstGeom>
        </p:spPr>
      </p:pic>
      <p:pic>
        <p:nvPicPr>
          <p:cNvPr id="419" name="Grafik 418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8633" y="3253448"/>
            <a:ext cx="334659" cy="280408"/>
          </a:xfrm>
          <a:prstGeom prst="rect">
            <a:avLst/>
          </a:prstGeom>
        </p:spPr>
      </p:pic>
      <p:pic>
        <p:nvPicPr>
          <p:cNvPr id="420" name="Grafik 419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2764" y="4404812"/>
            <a:ext cx="334659" cy="280408"/>
          </a:xfrm>
          <a:prstGeom prst="rect">
            <a:avLst/>
          </a:prstGeom>
        </p:spPr>
      </p:pic>
      <p:pic>
        <p:nvPicPr>
          <p:cNvPr id="421" name="Grafik 420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188" y="4037250"/>
            <a:ext cx="334659" cy="280408"/>
          </a:xfrm>
          <a:prstGeom prst="rect">
            <a:avLst/>
          </a:prstGeom>
        </p:spPr>
      </p:pic>
      <p:pic>
        <p:nvPicPr>
          <p:cNvPr id="422" name="Grafik 421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187" y="4743392"/>
            <a:ext cx="334659" cy="280408"/>
          </a:xfrm>
          <a:prstGeom prst="rect">
            <a:avLst/>
          </a:prstGeom>
        </p:spPr>
      </p:pic>
      <p:pic>
        <p:nvPicPr>
          <p:cNvPr id="423" name="Grafik 42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480" y="5607488"/>
            <a:ext cx="334659" cy="280408"/>
          </a:xfrm>
          <a:prstGeom prst="rect">
            <a:avLst/>
          </a:prstGeom>
        </p:spPr>
      </p:pic>
      <p:pic>
        <p:nvPicPr>
          <p:cNvPr id="424" name="Grafik 42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054" y="5257402"/>
            <a:ext cx="334659" cy="280408"/>
          </a:xfrm>
          <a:prstGeom prst="rect">
            <a:avLst/>
          </a:prstGeom>
        </p:spPr>
      </p:pic>
      <p:pic>
        <p:nvPicPr>
          <p:cNvPr id="425" name="Grafik 424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5428" y="5976258"/>
            <a:ext cx="334659" cy="280408"/>
          </a:xfrm>
          <a:prstGeom prst="rect">
            <a:avLst/>
          </a:prstGeom>
        </p:spPr>
      </p:pic>
      <p:pic>
        <p:nvPicPr>
          <p:cNvPr id="426" name="Grafik 42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0965" y="6827796"/>
            <a:ext cx="334659" cy="280408"/>
          </a:xfrm>
          <a:prstGeom prst="rect">
            <a:avLst/>
          </a:prstGeom>
        </p:spPr>
      </p:pic>
      <p:pic>
        <p:nvPicPr>
          <p:cNvPr id="427" name="Grafik 426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3389" y="6460234"/>
            <a:ext cx="334659" cy="280408"/>
          </a:xfrm>
          <a:prstGeom prst="rect">
            <a:avLst/>
          </a:prstGeom>
        </p:spPr>
      </p:pic>
      <p:pic>
        <p:nvPicPr>
          <p:cNvPr id="428" name="Grafik 427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523" y="7190814"/>
            <a:ext cx="334659" cy="280408"/>
          </a:xfrm>
          <a:prstGeom prst="rect">
            <a:avLst/>
          </a:prstGeom>
        </p:spPr>
      </p:pic>
      <p:pic>
        <p:nvPicPr>
          <p:cNvPr id="454" name="Grafik 45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021" y="7541291"/>
            <a:ext cx="423055" cy="354474"/>
          </a:xfrm>
          <a:prstGeom prst="rect">
            <a:avLst/>
          </a:prstGeom>
        </p:spPr>
      </p:pic>
      <p:pic>
        <p:nvPicPr>
          <p:cNvPr id="455" name="Grafik 4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456" name="Grafik 4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" y="7649413"/>
            <a:ext cx="1559461" cy="368784"/>
          </a:xfrm>
          <a:prstGeom prst="rect">
            <a:avLst/>
          </a:prstGeom>
        </p:spPr>
      </p:pic>
      <p:pic>
        <p:nvPicPr>
          <p:cNvPr id="457" name="Grafik 4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  <p:sp>
        <p:nvSpPr>
          <p:cNvPr id="458" name="Rechteck 457"/>
          <p:cNvSpPr/>
          <p:nvPr/>
        </p:nvSpPr>
        <p:spPr>
          <a:xfrm>
            <a:off x="0" y="3614293"/>
            <a:ext cx="1340768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11:00 -11:15</a:t>
            </a:r>
          </a:p>
        </p:txBody>
      </p:sp>
      <p:sp>
        <p:nvSpPr>
          <p:cNvPr id="459" name="Rechteck 458"/>
          <p:cNvSpPr/>
          <p:nvPr/>
        </p:nvSpPr>
        <p:spPr>
          <a:xfrm>
            <a:off x="1440824" y="3614293"/>
            <a:ext cx="5417176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VORSTELLUNG ALLER TEAMS</a:t>
            </a:r>
          </a:p>
        </p:txBody>
      </p:sp>
      <p:sp>
        <p:nvSpPr>
          <p:cNvPr id="464" name="Rechteck 463"/>
          <p:cNvSpPr/>
          <p:nvPr/>
        </p:nvSpPr>
        <p:spPr>
          <a:xfrm>
            <a:off x="1766749" y="251553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TRICOLORE GASPERICH (LUX)</a:t>
            </a:r>
          </a:p>
        </p:txBody>
      </p:sp>
      <p:sp>
        <p:nvSpPr>
          <p:cNvPr id="465" name="Rechteck 464"/>
          <p:cNvSpPr/>
          <p:nvPr/>
        </p:nvSpPr>
        <p:spPr>
          <a:xfrm>
            <a:off x="4080958" y="401895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TRICOLORE GASPERICH (LUX)</a:t>
            </a:r>
          </a:p>
        </p:txBody>
      </p:sp>
      <p:sp>
        <p:nvSpPr>
          <p:cNvPr id="466" name="Rechteck 465"/>
          <p:cNvSpPr/>
          <p:nvPr/>
        </p:nvSpPr>
        <p:spPr>
          <a:xfrm>
            <a:off x="1775827" y="523638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TRICOLORE GASPERICH (LUX)</a:t>
            </a:r>
          </a:p>
        </p:txBody>
      </p:sp>
      <p:sp>
        <p:nvSpPr>
          <p:cNvPr id="467" name="Rechteck 466"/>
          <p:cNvSpPr/>
          <p:nvPr/>
        </p:nvSpPr>
        <p:spPr>
          <a:xfrm>
            <a:off x="4083429" y="64558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TRICOLORE GASPERICH (LUX)</a:t>
            </a:r>
          </a:p>
        </p:txBody>
      </p:sp>
      <p:sp>
        <p:nvSpPr>
          <p:cNvPr id="468" name="Rechteck 467"/>
          <p:cNvSpPr/>
          <p:nvPr/>
        </p:nvSpPr>
        <p:spPr>
          <a:xfrm>
            <a:off x="1766489" y="288121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ASV HAGSFELD</a:t>
            </a:r>
          </a:p>
        </p:txBody>
      </p:sp>
      <p:sp>
        <p:nvSpPr>
          <p:cNvPr id="469" name="Rechteck 468"/>
          <p:cNvSpPr/>
          <p:nvPr/>
        </p:nvSpPr>
        <p:spPr>
          <a:xfrm>
            <a:off x="1761993" y="436941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ASV HAGSFELD</a:t>
            </a:r>
          </a:p>
        </p:txBody>
      </p:sp>
      <p:sp>
        <p:nvSpPr>
          <p:cNvPr id="470" name="Rechteck 469"/>
          <p:cNvSpPr/>
          <p:nvPr/>
        </p:nvSpPr>
        <p:spPr>
          <a:xfrm>
            <a:off x="1773264" y="559521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ASV HAGSFELD</a:t>
            </a:r>
          </a:p>
        </p:txBody>
      </p:sp>
      <p:sp>
        <p:nvSpPr>
          <p:cNvPr id="471" name="Rechteck 470"/>
          <p:cNvSpPr/>
          <p:nvPr/>
        </p:nvSpPr>
        <p:spPr>
          <a:xfrm>
            <a:off x="4083429" y="682056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ASV HAGSFELD</a:t>
            </a:r>
          </a:p>
        </p:txBody>
      </p:sp>
      <p:sp>
        <p:nvSpPr>
          <p:cNvPr id="472" name="Rechteck 471"/>
          <p:cNvSpPr/>
          <p:nvPr/>
        </p:nvSpPr>
        <p:spPr>
          <a:xfrm>
            <a:off x="4057311" y="287406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1</a:t>
            </a:r>
          </a:p>
        </p:txBody>
      </p:sp>
      <p:sp>
        <p:nvSpPr>
          <p:cNvPr id="473" name="Rechteck 472"/>
          <p:cNvSpPr/>
          <p:nvPr/>
        </p:nvSpPr>
        <p:spPr>
          <a:xfrm>
            <a:off x="4077072" y="474273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1</a:t>
            </a:r>
          </a:p>
        </p:txBody>
      </p:sp>
      <p:sp>
        <p:nvSpPr>
          <p:cNvPr id="474" name="Rechteck 473"/>
          <p:cNvSpPr/>
          <p:nvPr/>
        </p:nvSpPr>
        <p:spPr>
          <a:xfrm>
            <a:off x="1773264" y="596752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1</a:t>
            </a:r>
          </a:p>
        </p:txBody>
      </p:sp>
      <p:sp>
        <p:nvSpPr>
          <p:cNvPr id="475" name="Rechteck 474"/>
          <p:cNvSpPr/>
          <p:nvPr/>
        </p:nvSpPr>
        <p:spPr>
          <a:xfrm>
            <a:off x="1760149" y="646052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1</a:t>
            </a:r>
          </a:p>
        </p:txBody>
      </p:sp>
      <p:sp>
        <p:nvSpPr>
          <p:cNvPr id="476" name="Rechteck 475"/>
          <p:cNvSpPr/>
          <p:nvPr/>
        </p:nvSpPr>
        <p:spPr>
          <a:xfrm>
            <a:off x="1766489" y="32248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 ARHEILGEN</a:t>
            </a:r>
          </a:p>
        </p:txBody>
      </p:sp>
      <p:sp>
        <p:nvSpPr>
          <p:cNvPr id="477" name="Rechteck 476"/>
          <p:cNvSpPr/>
          <p:nvPr/>
        </p:nvSpPr>
        <p:spPr>
          <a:xfrm>
            <a:off x="4077072" y="437182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 ARHEILGEN</a:t>
            </a:r>
          </a:p>
        </p:txBody>
      </p:sp>
      <p:sp>
        <p:nvSpPr>
          <p:cNvPr id="478" name="Rechteck 477"/>
          <p:cNvSpPr/>
          <p:nvPr/>
        </p:nvSpPr>
        <p:spPr>
          <a:xfrm>
            <a:off x="4091714" y="524057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 ARHEILGEN</a:t>
            </a:r>
          </a:p>
        </p:txBody>
      </p:sp>
      <p:sp>
        <p:nvSpPr>
          <p:cNvPr id="479" name="Rechteck 478"/>
          <p:cNvSpPr/>
          <p:nvPr/>
        </p:nvSpPr>
        <p:spPr>
          <a:xfrm>
            <a:off x="1777559" y="718280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 ARHEILGEN</a:t>
            </a:r>
          </a:p>
        </p:txBody>
      </p:sp>
      <p:sp>
        <p:nvSpPr>
          <p:cNvPr id="480" name="Rechteck 479"/>
          <p:cNvSpPr/>
          <p:nvPr/>
        </p:nvSpPr>
        <p:spPr>
          <a:xfrm>
            <a:off x="4057311" y="251104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 OFFENBACH</a:t>
            </a:r>
          </a:p>
        </p:txBody>
      </p:sp>
      <p:sp>
        <p:nvSpPr>
          <p:cNvPr id="481" name="Rechteck 480"/>
          <p:cNvSpPr/>
          <p:nvPr/>
        </p:nvSpPr>
        <p:spPr>
          <a:xfrm>
            <a:off x="1769438" y="47365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 OFFENBACH</a:t>
            </a:r>
          </a:p>
        </p:txBody>
      </p:sp>
      <p:sp>
        <p:nvSpPr>
          <p:cNvPr id="482" name="Rechteck 481"/>
          <p:cNvSpPr/>
          <p:nvPr/>
        </p:nvSpPr>
        <p:spPr>
          <a:xfrm>
            <a:off x="4077072" y="559521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 OFFENBACH</a:t>
            </a:r>
          </a:p>
        </p:txBody>
      </p:sp>
      <p:sp>
        <p:nvSpPr>
          <p:cNvPr id="483" name="Rechteck 482"/>
          <p:cNvSpPr/>
          <p:nvPr/>
        </p:nvSpPr>
        <p:spPr>
          <a:xfrm>
            <a:off x="4077128" y="718439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 OFFENBACH</a:t>
            </a:r>
          </a:p>
        </p:txBody>
      </p:sp>
      <p:sp>
        <p:nvSpPr>
          <p:cNvPr id="484" name="Rechteck 483"/>
          <p:cNvSpPr/>
          <p:nvPr/>
        </p:nvSpPr>
        <p:spPr>
          <a:xfrm>
            <a:off x="4060752" y="3236223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VFB 1914 LEIMEN</a:t>
            </a:r>
          </a:p>
        </p:txBody>
      </p:sp>
      <p:sp>
        <p:nvSpPr>
          <p:cNvPr id="485" name="Rechteck 484"/>
          <p:cNvSpPr/>
          <p:nvPr/>
        </p:nvSpPr>
        <p:spPr>
          <a:xfrm>
            <a:off x="1767828" y="401651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VFB 1914 LEIMEN</a:t>
            </a:r>
          </a:p>
        </p:txBody>
      </p:sp>
      <p:sp>
        <p:nvSpPr>
          <p:cNvPr id="486" name="Rechteck 485"/>
          <p:cNvSpPr/>
          <p:nvPr/>
        </p:nvSpPr>
        <p:spPr>
          <a:xfrm>
            <a:off x="4079522" y="59653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VFB 1914 LEIMEN</a:t>
            </a:r>
          </a:p>
        </p:txBody>
      </p:sp>
      <p:sp>
        <p:nvSpPr>
          <p:cNvPr id="487" name="Rechteck 486"/>
          <p:cNvSpPr/>
          <p:nvPr/>
        </p:nvSpPr>
        <p:spPr>
          <a:xfrm>
            <a:off x="1772181" y="682569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VFB 1914 LEIMEN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1178342"/>
            <a:ext cx="6858000" cy="87694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 descr="cordialcup_druck_300dpi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8760" y="0"/>
            <a:ext cx="4320480" cy="819151"/>
          </a:xfrm>
          <a:prstGeom prst="rect">
            <a:avLst/>
          </a:prstGeom>
        </p:spPr>
      </p:pic>
      <p:sp>
        <p:nvSpPr>
          <p:cNvPr id="35" name="Textfeld 34"/>
          <p:cNvSpPr txBox="1"/>
          <p:nvPr/>
        </p:nvSpPr>
        <p:spPr>
          <a:xfrm>
            <a:off x="1756203" y="7450327"/>
            <a:ext cx="442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TABELLE U11 VORRUNDE  GRUPPE D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70892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06896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42900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78904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149080" y="77613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SPIEL 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72514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PUNKTE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445224" y="776131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TORE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GESAMT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301436" y="7905328"/>
            <a:ext cx="5565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PLATZ</a:t>
            </a:r>
          </a:p>
        </p:txBody>
      </p:sp>
      <p:sp>
        <p:nvSpPr>
          <p:cNvPr id="73" name="Rechteck 72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 73"/>
          <p:cNvSpPr/>
          <p:nvPr/>
        </p:nvSpPr>
        <p:spPr>
          <a:xfrm>
            <a:off x="5445224" y="956151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1:19</a:t>
            </a:r>
          </a:p>
        </p:txBody>
      </p:sp>
      <p:sp>
        <p:nvSpPr>
          <p:cNvPr id="75" name="Rechteck 74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feld 76"/>
          <p:cNvSpPr txBox="1"/>
          <p:nvPr/>
        </p:nvSpPr>
        <p:spPr>
          <a:xfrm>
            <a:off x="921430" y="774575"/>
            <a:ext cx="5099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u="sng" dirty="0">
                <a:latin typeface="Arial" pitchFamily="34" charset="0"/>
                <a:cs typeface="Arial" pitchFamily="34" charset="0"/>
              </a:rPr>
              <a:t>SPIELPLAN U11 VORRUNDE GRUPPE D</a:t>
            </a:r>
          </a:p>
        </p:txBody>
      </p:sp>
      <p:sp>
        <p:nvSpPr>
          <p:cNvPr id="79" name="Rechteck 78"/>
          <p:cNvSpPr/>
          <p:nvPr/>
        </p:nvSpPr>
        <p:spPr>
          <a:xfrm>
            <a:off x="1412776" y="129280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0" name="Rechteck 79"/>
          <p:cNvSpPr/>
          <p:nvPr/>
        </p:nvSpPr>
        <p:spPr>
          <a:xfrm>
            <a:off x="1412776" y="165284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97" name="Rechteck 96"/>
          <p:cNvSpPr/>
          <p:nvPr/>
        </p:nvSpPr>
        <p:spPr>
          <a:xfrm>
            <a:off x="1772816" y="129280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WEHEN WIESBADEN</a:t>
            </a:r>
          </a:p>
        </p:txBody>
      </p:sp>
      <p:sp>
        <p:nvSpPr>
          <p:cNvPr id="98" name="Rechteck 97"/>
          <p:cNvSpPr/>
          <p:nvPr/>
        </p:nvSpPr>
        <p:spPr>
          <a:xfrm>
            <a:off x="4077072" y="129280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UNION HEILBRONN</a:t>
            </a:r>
          </a:p>
        </p:txBody>
      </p:sp>
      <p:sp>
        <p:nvSpPr>
          <p:cNvPr id="99" name="Rechteck 98"/>
          <p:cNvSpPr/>
          <p:nvPr/>
        </p:nvSpPr>
        <p:spPr>
          <a:xfrm>
            <a:off x="6165304" y="1292804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2:0</a:t>
            </a:r>
          </a:p>
        </p:txBody>
      </p:sp>
      <p:sp>
        <p:nvSpPr>
          <p:cNvPr id="101" name="Rechteck 100"/>
          <p:cNvSpPr/>
          <p:nvPr/>
        </p:nvSpPr>
        <p:spPr>
          <a:xfrm>
            <a:off x="1772816" y="165284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2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4077072" y="165284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 VIKTORIA GRIESHEIM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6165304" y="1652844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0:3</a:t>
            </a:r>
          </a:p>
        </p:txBody>
      </p:sp>
      <p:sp>
        <p:nvSpPr>
          <p:cNvPr id="135" name="Rechteck 134"/>
          <p:cNvSpPr/>
          <p:nvPr/>
        </p:nvSpPr>
        <p:spPr>
          <a:xfrm>
            <a:off x="1412776" y="201288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0" y="1292804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10:00 -10:12</a:t>
            </a:r>
          </a:p>
        </p:txBody>
      </p:sp>
      <p:sp>
        <p:nvSpPr>
          <p:cNvPr id="171" name="Rechteck 170"/>
          <p:cNvSpPr/>
          <p:nvPr/>
        </p:nvSpPr>
        <p:spPr>
          <a:xfrm>
            <a:off x="1772816" y="201288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PHÖNIX SCHIFFERSTADT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4077072" y="201288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KARLSRUHER SV</a:t>
            </a:r>
          </a:p>
        </p:txBody>
      </p:sp>
      <p:sp>
        <p:nvSpPr>
          <p:cNvPr id="173" name="Rechteck 172"/>
          <p:cNvSpPr/>
          <p:nvPr/>
        </p:nvSpPr>
        <p:spPr>
          <a:xfrm>
            <a:off x="6165304" y="2012884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4:0</a:t>
            </a:r>
          </a:p>
        </p:txBody>
      </p:sp>
      <p:sp>
        <p:nvSpPr>
          <p:cNvPr id="175" name="Rechteck 174"/>
          <p:cNvSpPr/>
          <p:nvPr/>
        </p:nvSpPr>
        <p:spPr>
          <a:xfrm>
            <a:off x="0" y="250555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10:45 -10:57</a:t>
            </a:r>
          </a:p>
        </p:txBody>
      </p:sp>
      <p:sp>
        <p:nvSpPr>
          <p:cNvPr id="177" name="Rechteck 176"/>
          <p:cNvSpPr/>
          <p:nvPr/>
        </p:nvSpPr>
        <p:spPr>
          <a:xfrm>
            <a:off x="1412776" y="25055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8" name="Rechteck 177"/>
          <p:cNvSpPr/>
          <p:nvPr/>
        </p:nvSpPr>
        <p:spPr>
          <a:xfrm>
            <a:off x="1412776" y="286559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81" name="Rechteck 180"/>
          <p:cNvSpPr/>
          <p:nvPr/>
        </p:nvSpPr>
        <p:spPr>
          <a:xfrm>
            <a:off x="6165304" y="250555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1:2</a:t>
            </a:r>
          </a:p>
        </p:txBody>
      </p:sp>
      <p:sp>
        <p:nvSpPr>
          <p:cNvPr id="184" name="Rechteck 183"/>
          <p:cNvSpPr/>
          <p:nvPr/>
        </p:nvSpPr>
        <p:spPr>
          <a:xfrm>
            <a:off x="6165304" y="286559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6:0 </a:t>
            </a:r>
          </a:p>
        </p:txBody>
      </p:sp>
      <p:sp>
        <p:nvSpPr>
          <p:cNvPr id="187" name="Rechteck 186"/>
          <p:cNvSpPr/>
          <p:nvPr/>
        </p:nvSpPr>
        <p:spPr>
          <a:xfrm>
            <a:off x="1412776" y="322563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95" name="Rechteck 194"/>
          <p:cNvSpPr/>
          <p:nvPr/>
        </p:nvSpPr>
        <p:spPr>
          <a:xfrm>
            <a:off x="0" y="401689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11:45 -11:57</a:t>
            </a:r>
          </a:p>
        </p:txBody>
      </p:sp>
      <p:sp>
        <p:nvSpPr>
          <p:cNvPr id="198" name="Rechteck 197"/>
          <p:cNvSpPr/>
          <p:nvPr/>
        </p:nvSpPr>
        <p:spPr>
          <a:xfrm>
            <a:off x="1412776" y="401689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9" name="Rechteck 198"/>
          <p:cNvSpPr/>
          <p:nvPr/>
        </p:nvSpPr>
        <p:spPr>
          <a:xfrm>
            <a:off x="1412776" y="437693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0" name="Rechteck 199"/>
          <p:cNvSpPr/>
          <p:nvPr/>
        </p:nvSpPr>
        <p:spPr>
          <a:xfrm>
            <a:off x="1412776" y="47369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03" name="Rechteck 202"/>
          <p:cNvSpPr/>
          <p:nvPr/>
        </p:nvSpPr>
        <p:spPr>
          <a:xfrm>
            <a:off x="6165304" y="401689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1:6</a:t>
            </a:r>
          </a:p>
        </p:txBody>
      </p:sp>
      <p:sp>
        <p:nvSpPr>
          <p:cNvPr id="206" name="Rechteck 205"/>
          <p:cNvSpPr/>
          <p:nvPr/>
        </p:nvSpPr>
        <p:spPr>
          <a:xfrm>
            <a:off x="6165304" y="437693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Rechteck 210"/>
          <p:cNvSpPr/>
          <p:nvPr/>
        </p:nvSpPr>
        <p:spPr>
          <a:xfrm>
            <a:off x="6165304" y="473697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1:1</a:t>
            </a:r>
          </a:p>
        </p:txBody>
      </p:sp>
      <p:sp>
        <p:nvSpPr>
          <p:cNvPr id="213" name="Rechteck 212"/>
          <p:cNvSpPr/>
          <p:nvPr/>
        </p:nvSpPr>
        <p:spPr>
          <a:xfrm>
            <a:off x="0" y="524103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12:30 -12:42</a:t>
            </a:r>
          </a:p>
        </p:txBody>
      </p:sp>
      <p:sp>
        <p:nvSpPr>
          <p:cNvPr id="216" name="Rechteck 215"/>
          <p:cNvSpPr/>
          <p:nvPr/>
        </p:nvSpPr>
        <p:spPr>
          <a:xfrm>
            <a:off x="1412776" y="524103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17" name="Rechteck 216"/>
          <p:cNvSpPr/>
          <p:nvPr/>
        </p:nvSpPr>
        <p:spPr>
          <a:xfrm>
            <a:off x="1412776" y="560107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8" name="Rechteck 217"/>
          <p:cNvSpPr/>
          <p:nvPr/>
        </p:nvSpPr>
        <p:spPr>
          <a:xfrm>
            <a:off x="1412776" y="5961112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21" name="Rechteck 220"/>
          <p:cNvSpPr/>
          <p:nvPr/>
        </p:nvSpPr>
        <p:spPr>
          <a:xfrm>
            <a:off x="6165304" y="524103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Rechteck 223"/>
          <p:cNvSpPr/>
          <p:nvPr/>
        </p:nvSpPr>
        <p:spPr>
          <a:xfrm>
            <a:off x="6165304" y="560107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0:0</a:t>
            </a:r>
          </a:p>
        </p:txBody>
      </p:sp>
      <p:sp>
        <p:nvSpPr>
          <p:cNvPr id="229" name="Rechteck 228"/>
          <p:cNvSpPr/>
          <p:nvPr/>
        </p:nvSpPr>
        <p:spPr>
          <a:xfrm>
            <a:off x="6165304" y="596111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1:0</a:t>
            </a:r>
          </a:p>
        </p:txBody>
      </p:sp>
      <p:sp>
        <p:nvSpPr>
          <p:cNvPr id="233" name="Rechteck 232"/>
          <p:cNvSpPr/>
          <p:nvPr/>
        </p:nvSpPr>
        <p:spPr>
          <a:xfrm>
            <a:off x="0" y="646516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13:15 -13:27</a:t>
            </a:r>
          </a:p>
        </p:txBody>
      </p:sp>
      <p:sp>
        <p:nvSpPr>
          <p:cNvPr id="234" name="Rechteck 233"/>
          <p:cNvSpPr/>
          <p:nvPr/>
        </p:nvSpPr>
        <p:spPr>
          <a:xfrm>
            <a:off x="1412776" y="64651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5" name="Rechteck 234"/>
          <p:cNvSpPr/>
          <p:nvPr/>
        </p:nvSpPr>
        <p:spPr>
          <a:xfrm>
            <a:off x="1412776" y="682520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6" name="Rechteck 235"/>
          <p:cNvSpPr/>
          <p:nvPr/>
        </p:nvSpPr>
        <p:spPr>
          <a:xfrm>
            <a:off x="1412776" y="718524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39" name="Rechteck 238"/>
          <p:cNvSpPr/>
          <p:nvPr/>
        </p:nvSpPr>
        <p:spPr>
          <a:xfrm>
            <a:off x="6165304" y="646516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0:2</a:t>
            </a:r>
          </a:p>
        </p:txBody>
      </p:sp>
      <p:sp>
        <p:nvSpPr>
          <p:cNvPr id="242" name="Rechteck 241"/>
          <p:cNvSpPr/>
          <p:nvPr/>
        </p:nvSpPr>
        <p:spPr>
          <a:xfrm>
            <a:off x="6165304" y="682520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0:7</a:t>
            </a:r>
          </a:p>
        </p:txBody>
      </p:sp>
      <p:sp>
        <p:nvSpPr>
          <p:cNvPr id="247" name="Rechteck 246"/>
          <p:cNvSpPr/>
          <p:nvPr/>
        </p:nvSpPr>
        <p:spPr>
          <a:xfrm>
            <a:off x="6165304" y="718524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hteck 255"/>
          <p:cNvSpPr/>
          <p:nvPr/>
        </p:nvSpPr>
        <p:spPr>
          <a:xfrm>
            <a:off x="285293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7" name="Rechteck 256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8" name="Rechteck 257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9" name="Rechteck 258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0" name="Rechteck 259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1" name="Rechteck 260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6" name="Rechteck 285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7" name="Rechteck 286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8" name="Rechteck 287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Rechteck 288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0" name="Rechteck 289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1" name="Rechteck 290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2" name="Rechteck 291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3" name="Rechteck 29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4" name="Rechteck 293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5" name="Rechteck 294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6" name="Rechteck 295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Rechteck 296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Rechteck 297"/>
          <p:cNvSpPr/>
          <p:nvPr/>
        </p:nvSpPr>
        <p:spPr>
          <a:xfrm>
            <a:off x="393305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Rechteck 298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Rechteck 299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Rechteck 300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Rechteck 301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Rechteck 302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Rechteck 303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Rechteck 304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6" name="Rechteck 305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7" name="Rechteck 306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8" name="Rechteck 307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Rechteck 308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0" name="Rechteck 309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1" name="Rechteck 310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Rechteck 311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Rechteck 312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Rechteck 313"/>
          <p:cNvSpPr/>
          <p:nvPr/>
        </p:nvSpPr>
        <p:spPr>
          <a:xfrm>
            <a:off x="4797152" y="812135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12</a:t>
            </a:r>
          </a:p>
        </p:txBody>
      </p:sp>
      <p:sp>
        <p:nvSpPr>
          <p:cNvPr id="315" name="Rechteck 314"/>
          <p:cNvSpPr/>
          <p:nvPr/>
        </p:nvSpPr>
        <p:spPr>
          <a:xfrm>
            <a:off x="5445224" y="9273480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10:2</a:t>
            </a:r>
          </a:p>
        </p:txBody>
      </p:sp>
      <p:sp>
        <p:nvSpPr>
          <p:cNvPr id="316" name="Rechteck 315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Rechteck 316"/>
          <p:cNvSpPr/>
          <p:nvPr/>
        </p:nvSpPr>
        <p:spPr>
          <a:xfrm>
            <a:off x="5445224" y="8985448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4:8</a:t>
            </a:r>
          </a:p>
        </p:txBody>
      </p:sp>
      <p:sp>
        <p:nvSpPr>
          <p:cNvPr id="318" name="Rechteck 317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Rechteck 318"/>
          <p:cNvSpPr/>
          <p:nvPr/>
        </p:nvSpPr>
        <p:spPr>
          <a:xfrm>
            <a:off x="5445224" y="8697416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2:12</a:t>
            </a:r>
          </a:p>
        </p:txBody>
      </p:sp>
      <p:sp>
        <p:nvSpPr>
          <p:cNvPr id="320" name="Rechteck 319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1" name="Rechteck 320"/>
          <p:cNvSpPr/>
          <p:nvPr/>
        </p:nvSpPr>
        <p:spPr>
          <a:xfrm>
            <a:off x="5445224" y="8409384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16:2</a:t>
            </a:r>
          </a:p>
        </p:txBody>
      </p:sp>
      <p:sp>
        <p:nvSpPr>
          <p:cNvPr id="322" name="Rechteck 321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3" name="Rechteck 322"/>
          <p:cNvSpPr/>
          <p:nvPr/>
        </p:nvSpPr>
        <p:spPr>
          <a:xfrm>
            <a:off x="5445224" y="8121352"/>
            <a:ext cx="72008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13:3</a:t>
            </a:r>
          </a:p>
        </p:txBody>
      </p:sp>
      <p:sp>
        <p:nvSpPr>
          <p:cNvPr id="324" name="Rechteck 323"/>
          <p:cNvSpPr/>
          <p:nvPr/>
        </p:nvSpPr>
        <p:spPr>
          <a:xfrm>
            <a:off x="6237312" y="812135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325" name="Rechteck 324"/>
          <p:cNvSpPr/>
          <p:nvPr/>
        </p:nvSpPr>
        <p:spPr>
          <a:xfrm>
            <a:off x="-1" y="8121352"/>
            <a:ext cx="2178809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SV WEHEN WIESBADEN</a:t>
            </a:r>
          </a:p>
        </p:txBody>
      </p:sp>
      <p:sp>
        <p:nvSpPr>
          <p:cNvPr id="326" name="Rechteck 325"/>
          <p:cNvSpPr/>
          <p:nvPr/>
        </p:nvSpPr>
        <p:spPr>
          <a:xfrm>
            <a:off x="-1" y="8409384"/>
            <a:ext cx="2178809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FC UNION HEILBRONN</a:t>
            </a:r>
          </a:p>
        </p:txBody>
      </p:sp>
      <p:sp>
        <p:nvSpPr>
          <p:cNvPr id="327" name="Rechteck 326"/>
          <p:cNvSpPr/>
          <p:nvPr/>
        </p:nvSpPr>
        <p:spPr>
          <a:xfrm>
            <a:off x="-1" y="8697416"/>
            <a:ext cx="2178809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1.FC-TSG KÖNIGSTEIN 2</a:t>
            </a:r>
          </a:p>
        </p:txBody>
      </p:sp>
      <p:sp>
        <p:nvSpPr>
          <p:cNvPr id="328" name="Rechteck 327"/>
          <p:cNvSpPr/>
          <p:nvPr/>
        </p:nvSpPr>
        <p:spPr>
          <a:xfrm>
            <a:off x="-1" y="8985448"/>
            <a:ext cx="2178809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 VIKTORIA GRIESHEIM</a:t>
            </a:r>
          </a:p>
        </p:txBody>
      </p:sp>
      <p:sp>
        <p:nvSpPr>
          <p:cNvPr id="329" name="Rechteck 328"/>
          <p:cNvSpPr/>
          <p:nvPr/>
        </p:nvSpPr>
        <p:spPr>
          <a:xfrm>
            <a:off x="-1" y="9273480"/>
            <a:ext cx="2178809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PHÖNIX SCHIFFERSTADT</a:t>
            </a:r>
          </a:p>
        </p:txBody>
      </p:sp>
      <p:sp>
        <p:nvSpPr>
          <p:cNvPr id="330" name="Rechteck 329"/>
          <p:cNvSpPr/>
          <p:nvPr/>
        </p:nvSpPr>
        <p:spPr>
          <a:xfrm>
            <a:off x="-1" y="9561512"/>
            <a:ext cx="2178809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KARLSRUHER SV</a:t>
            </a:r>
          </a:p>
        </p:txBody>
      </p:sp>
      <p:sp>
        <p:nvSpPr>
          <p:cNvPr id="331" name="Rechteck 330"/>
          <p:cNvSpPr/>
          <p:nvPr/>
        </p:nvSpPr>
        <p:spPr>
          <a:xfrm>
            <a:off x="2250817" y="9561512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2" name="Rechteck 331"/>
          <p:cNvSpPr/>
          <p:nvPr/>
        </p:nvSpPr>
        <p:spPr>
          <a:xfrm>
            <a:off x="2250817" y="9273480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3" name="Rechteck 332"/>
          <p:cNvSpPr/>
          <p:nvPr/>
        </p:nvSpPr>
        <p:spPr>
          <a:xfrm>
            <a:off x="2250817" y="8985448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5" name="Rechteck 334"/>
          <p:cNvSpPr/>
          <p:nvPr/>
        </p:nvSpPr>
        <p:spPr>
          <a:xfrm>
            <a:off x="2250817" y="8409384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" name="Rechteck 335"/>
          <p:cNvSpPr/>
          <p:nvPr/>
        </p:nvSpPr>
        <p:spPr>
          <a:xfrm>
            <a:off x="2250817" y="8121352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37" name="Textfeld 336"/>
          <p:cNvSpPr txBox="1"/>
          <p:nvPr/>
        </p:nvSpPr>
        <p:spPr>
          <a:xfrm>
            <a:off x="2047319" y="7761312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DIREKT.</a:t>
            </a:r>
          </a:p>
          <a:p>
            <a:pPr algn="ctr"/>
            <a:r>
              <a:rPr lang="de-DE" sz="900" b="1" dirty="0">
                <a:latin typeface="Arial" pitchFamily="34" charset="0"/>
                <a:cs typeface="Arial" pitchFamily="34" charset="0"/>
              </a:rPr>
              <a:t>VERGLEICH</a:t>
            </a:r>
          </a:p>
        </p:txBody>
      </p:sp>
      <p:sp>
        <p:nvSpPr>
          <p:cNvPr id="284" name="Rechteck 283"/>
          <p:cNvSpPr/>
          <p:nvPr/>
        </p:nvSpPr>
        <p:spPr>
          <a:xfrm>
            <a:off x="0" y="1652844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10:00 -10:12</a:t>
            </a:r>
          </a:p>
        </p:txBody>
      </p:sp>
      <p:sp>
        <p:nvSpPr>
          <p:cNvPr id="285" name="Rechteck 284"/>
          <p:cNvSpPr/>
          <p:nvPr/>
        </p:nvSpPr>
        <p:spPr>
          <a:xfrm>
            <a:off x="0" y="2012884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10:00 -10:12</a:t>
            </a:r>
          </a:p>
        </p:txBody>
      </p:sp>
      <p:sp>
        <p:nvSpPr>
          <p:cNvPr id="338" name="Rechteck 337"/>
          <p:cNvSpPr/>
          <p:nvPr/>
        </p:nvSpPr>
        <p:spPr>
          <a:xfrm>
            <a:off x="0" y="286559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10:45 -10:57</a:t>
            </a:r>
          </a:p>
        </p:txBody>
      </p:sp>
      <p:sp>
        <p:nvSpPr>
          <p:cNvPr id="339" name="Rechteck 338"/>
          <p:cNvSpPr/>
          <p:nvPr/>
        </p:nvSpPr>
        <p:spPr>
          <a:xfrm>
            <a:off x="0" y="322563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10:45 -10:57</a:t>
            </a:r>
          </a:p>
        </p:txBody>
      </p:sp>
      <p:sp>
        <p:nvSpPr>
          <p:cNvPr id="346" name="Rechteck 345"/>
          <p:cNvSpPr/>
          <p:nvPr/>
        </p:nvSpPr>
        <p:spPr>
          <a:xfrm>
            <a:off x="0" y="437693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11:45 -11:57</a:t>
            </a:r>
          </a:p>
        </p:txBody>
      </p:sp>
      <p:sp>
        <p:nvSpPr>
          <p:cNvPr id="347" name="Rechteck 346"/>
          <p:cNvSpPr/>
          <p:nvPr/>
        </p:nvSpPr>
        <p:spPr>
          <a:xfrm>
            <a:off x="0" y="4736976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11:45 -11:57</a:t>
            </a:r>
          </a:p>
        </p:txBody>
      </p:sp>
      <p:sp>
        <p:nvSpPr>
          <p:cNvPr id="348" name="Rechteck 347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49" name="Rechteck 348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50" name="Rechteck 349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1" name="Rechteck 350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52" name="Rechteck 351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53" name="Rechteck 352"/>
          <p:cNvSpPr/>
          <p:nvPr/>
        </p:nvSpPr>
        <p:spPr>
          <a:xfrm>
            <a:off x="4077072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54" name="Rechteck 353"/>
          <p:cNvSpPr/>
          <p:nvPr/>
        </p:nvSpPr>
        <p:spPr>
          <a:xfrm>
            <a:off x="0" y="560107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12:30 -12:42</a:t>
            </a:r>
          </a:p>
        </p:txBody>
      </p:sp>
      <p:sp>
        <p:nvSpPr>
          <p:cNvPr id="355" name="Rechteck 354"/>
          <p:cNvSpPr/>
          <p:nvPr/>
        </p:nvSpPr>
        <p:spPr>
          <a:xfrm>
            <a:off x="0" y="5961112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12:30 -12:42</a:t>
            </a:r>
          </a:p>
        </p:txBody>
      </p:sp>
      <p:sp>
        <p:nvSpPr>
          <p:cNvPr id="356" name="Rechteck 355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7" name="Rechteck 356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58" name="Rechteck 357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9" name="Rechteck 358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60" name="Rechteck 359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1" name="Rechteck 360"/>
          <p:cNvSpPr/>
          <p:nvPr/>
        </p:nvSpPr>
        <p:spPr>
          <a:xfrm>
            <a:off x="1772816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62" name="Rechteck 361"/>
          <p:cNvSpPr/>
          <p:nvPr/>
        </p:nvSpPr>
        <p:spPr>
          <a:xfrm>
            <a:off x="0" y="682520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13:15 -13:27</a:t>
            </a:r>
          </a:p>
        </p:txBody>
      </p:sp>
      <p:sp>
        <p:nvSpPr>
          <p:cNvPr id="363" name="Rechteck 362"/>
          <p:cNvSpPr/>
          <p:nvPr/>
        </p:nvSpPr>
        <p:spPr>
          <a:xfrm>
            <a:off x="0" y="7185248"/>
            <a:ext cx="13407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13:15 -13:27</a:t>
            </a:r>
          </a:p>
        </p:txBody>
      </p:sp>
      <p:sp>
        <p:nvSpPr>
          <p:cNvPr id="364" name="Rechteck 363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65" name="Rechteck 364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6" name="Rechteck 365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67" name="Rechteck 366"/>
          <p:cNvSpPr/>
          <p:nvPr/>
        </p:nvSpPr>
        <p:spPr>
          <a:xfrm>
            <a:off x="1772816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68" name="Rechteck 367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69" name="Rechteck 368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69" name="Rechteck 168"/>
          <p:cNvSpPr/>
          <p:nvPr/>
        </p:nvSpPr>
        <p:spPr>
          <a:xfrm>
            <a:off x="321297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70" name="Rechteck 169"/>
          <p:cNvSpPr/>
          <p:nvPr/>
        </p:nvSpPr>
        <p:spPr>
          <a:xfrm>
            <a:off x="357301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76" name="Rechteck 175"/>
          <p:cNvSpPr/>
          <p:nvPr/>
        </p:nvSpPr>
        <p:spPr>
          <a:xfrm>
            <a:off x="393305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79" name="Rechteck 178"/>
          <p:cNvSpPr/>
          <p:nvPr/>
        </p:nvSpPr>
        <p:spPr>
          <a:xfrm>
            <a:off x="4293096" y="81213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80" name="Rechteck 179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2" name="Rechteck 181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3" name="Rechteck 18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8" name="Rechteck 187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9" name="Rechteck 188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0" name="Rechteck 189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3" name="Rechteck 192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4" name="Rechteck 193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6" name="Rechteck 195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7" name="Rechteck 196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1" name="Rechteck 200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2" name="Rechteck 201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4" name="Rechteck 203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05" name="Rechteck 204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9" name="Rechteck 208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0" name="Rechteck 209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14" name="Rechteck 213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5" name="Rechteck 214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9" name="Rechteck 218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0" name="Rechteck 219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2" name="Rechteck 221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3" name="Rechteck 222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7" name="Rechteck 226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8" name="Rechteck 227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1" name="Rechteck 230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2" name="Rechteck 231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7" name="Rechteck 236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38" name="Rechteck 237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40" name="Rechteck 239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41" name="Rechteck 240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45" name="Rechteck 244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46" name="Rechteck 245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49" name="Rechteck 248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50" name="Rechteck 249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51" name="Rechteck 250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53" name="Rechteck 252"/>
          <p:cNvSpPr/>
          <p:nvPr/>
        </p:nvSpPr>
        <p:spPr>
          <a:xfrm>
            <a:off x="285293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54" name="Rechteck 253"/>
          <p:cNvSpPr/>
          <p:nvPr/>
        </p:nvSpPr>
        <p:spPr>
          <a:xfrm>
            <a:off x="4797152" y="840938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</a:t>
            </a:r>
          </a:p>
        </p:txBody>
      </p:sp>
      <p:sp>
        <p:nvSpPr>
          <p:cNvPr id="255" name="Rechteck 254"/>
          <p:cNvSpPr/>
          <p:nvPr/>
        </p:nvSpPr>
        <p:spPr>
          <a:xfrm>
            <a:off x="6237312" y="8409384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</a:t>
            </a:r>
          </a:p>
        </p:txBody>
      </p:sp>
      <p:sp>
        <p:nvSpPr>
          <p:cNvPr id="262" name="Rechteck 261"/>
          <p:cNvSpPr/>
          <p:nvPr/>
        </p:nvSpPr>
        <p:spPr>
          <a:xfrm>
            <a:off x="321297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3" name="Rechteck 262"/>
          <p:cNvSpPr/>
          <p:nvPr/>
        </p:nvSpPr>
        <p:spPr>
          <a:xfrm>
            <a:off x="357301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4" name="Rechteck 263"/>
          <p:cNvSpPr/>
          <p:nvPr/>
        </p:nvSpPr>
        <p:spPr>
          <a:xfrm>
            <a:off x="393305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65" name="Rechteck 264"/>
          <p:cNvSpPr/>
          <p:nvPr/>
        </p:nvSpPr>
        <p:spPr>
          <a:xfrm>
            <a:off x="4293096" y="8409384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66" name="Rechteck 265"/>
          <p:cNvSpPr/>
          <p:nvPr/>
        </p:nvSpPr>
        <p:spPr>
          <a:xfrm>
            <a:off x="285293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67" name="Rechteck 266"/>
          <p:cNvSpPr/>
          <p:nvPr/>
        </p:nvSpPr>
        <p:spPr>
          <a:xfrm>
            <a:off x="4797152" y="8697416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268" name="Rechteck 267"/>
          <p:cNvSpPr/>
          <p:nvPr/>
        </p:nvSpPr>
        <p:spPr>
          <a:xfrm>
            <a:off x="6237312" y="8697416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</a:t>
            </a:r>
          </a:p>
        </p:txBody>
      </p:sp>
      <p:sp>
        <p:nvSpPr>
          <p:cNvPr id="269" name="Rechteck 268"/>
          <p:cNvSpPr/>
          <p:nvPr/>
        </p:nvSpPr>
        <p:spPr>
          <a:xfrm>
            <a:off x="321297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0" name="Rechteck 269"/>
          <p:cNvSpPr/>
          <p:nvPr/>
        </p:nvSpPr>
        <p:spPr>
          <a:xfrm>
            <a:off x="357301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71" name="Rechteck 270"/>
          <p:cNvSpPr/>
          <p:nvPr/>
        </p:nvSpPr>
        <p:spPr>
          <a:xfrm>
            <a:off x="393305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2" name="Rechteck 271"/>
          <p:cNvSpPr/>
          <p:nvPr/>
        </p:nvSpPr>
        <p:spPr>
          <a:xfrm>
            <a:off x="4293096" y="8697416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3" name="Rechteck 272"/>
          <p:cNvSpPr/>
          <p:nvPr/>
        </p:nvSpPr>
        <p:spPr>
          <a:xfrm>
            <a:off x="285293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4" name="Rechteck 273"/>
          <p:cNvSpPr/>
          <p:nvPr/>
        </p:nvSpPr>
        <p:spPr>
          <a:xfrm>
            <a:off x="4797152" y="89854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</a:t>
            </a:r>
          </a:p>
        </p:txBody>
      </p:sp>
      <p:sp>
        <p:nvSpPr>
          <p:cNvPr id="275" name="Rechteck 274"/>
          <p:cNvSpPr/>
          <p:nvPr/>
        </p:nvSpPr>
        <p:spPr>
          <a:xfrm>
            <a:off x="6237312" y="8985448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276" name="Rechteck 275"/>
          <p:cNvSpPr/>
          <p:nvPr/>
        </p:nvSpPr>
        <p:spPr>
          <a:xfrm>
            <a:off x="321297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7" name="Rechteck 276"/>
          <p:cNvSpPr/>
          <p:nvPr/>
        </p:nvSpPr>
        <p:spPr>
          <a:xfrm>
            <a:off x="357301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8" name="Rechteck 277"/>
          <p:cNvSpPr/>
          <p:nvPr/>
        </p:nvSpPr>
        <p:spPr>
          <a:xfrm>
            <a:off x="393305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9" name="Rechteck 278"/>
          <p:cNvSpPr/>
          <p:nvPr/>
        </p:nvSpPr>
        <p:spPr>
          <a:xfrm>
            <a:off x="4293096" y="8985448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80" name="Rechteck 279"/>
          <p:cNvSpPr/>
          <p:nvPr/>
        </p:nvSpPr>
        <p:spPr>
          <a:xfrm>
            <a:off x="285293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1" name="Rechteck 280"/>
          <p:cNvSpPr/>
          <p:nvPr/>
        </p:nvSpPr>
        <p:spPr>
          <a:xfrm>
            <a:off x="4797152" y="9273480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</a:t>
            </a:r>
          </a:p>
        </p:txBody>
      </p:sp>
      <p:sp>
        <p:nvSpPr>
          <p:cNvPr id="282" name="Rechteck 281"/>
          <p:cNvSpPr/>
          <p:nvPr/>
        </p:nvSpPr>
        <p:spPr>
          <a:xfrm>
            <a:off x="6237312" y="9273480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</a:t>
            </a:r>
          </a:p>
        </p:txBody>
      </p:sp>
      <p:sp>
        <p:nvSpPr>
          <p:cNvPr id="283" name="Rechteck 282"/>
          <p:cNvSpPr/>
          <p:nvPr/>
        </p:nvSpPr>
        <p:spPr>
          <a:xfrm>
            <a:off x="321297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0" name="Rechteck 369"/>
          <p:cNvSpPr/>
          <p:nvPr/>
        </p:nvSpPr>
        <p:spPr>
          <a:xfrm>
            <a:off x="357301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1" name="Rechteck 370"/>
          <p:cNvSpPr/>
          <p:nvPr/>
        </p:nvSpPr>
        <p:spPr>
          <a:xfrm>
            <a:off x="393305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72" name="Rechteck 371"/>
          <p:cNvSpPr/>
          <p:nvPr/>
        </p:nvSpPr>
        <p:spPr>
          <a:xfrm>
            <a:off x="4293096" y="927348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73" name="Rechteck 372"/>
          <p:cNvSpPr/>
          <p:nvPr/>
        </p:nvSpPr>
        <p:spPr>
          <a:xfrm>
            <a:off x="285293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4" name="Rechteck 373"/>
          <p:cNvSpPr/>
          <p:nvPr/>
        </p:nvSpPr>
        <p:spPr>
          <a:xfrm>
            <a:off x="4797152" y="9561512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</a:t>
            </a:r>
          </a:p>
        </p:txBody>
      </p:sp>
      <p:sp>
        <p:nvSpPr>
          <p:cNvPr id="375" name="Rechteck 374"/>
          <p:cNvSpPr/>
          <p:nvPr/>
        </p:nvSpPr>
        <p:spPr>
          <a:xfrm>
            <a:off x="6237312" y="9561512"/>
            <a:ext cx="6206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</a:t>
            </a:r>
          </a:p>
        </p:txBody>
      </p:sp>
      <p:sp>
        <p:nvSpPr>
          <p:cNvPr id="376" name="Rechteck 375"/>
          <p:cNvSpPr/>
          <p:nvPr/>
        </p:nvSpPr>
        <p:spPr>
          <a:xfrm>
            <a:off x="321297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7" name="Rechteck 376"/>
          <p:cNvSpPr/>
          <p:nvPr/>
        </p:nvSpPr>
        <p:spPr>
          <a:xfrm>
            <a:off x="357301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8" name="Rechteck 377"/>
          <p:cNvSpPr/>
          <p:nvPr/>
        </p:nvSpPr>
        <p:spPr>
          <a:xfrm>
            <a:off x="393305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79" name="Rechteck 378"/>
          <p:cNvSpPr/>
          <p:nvPr/>
        </p:nvSpPr>
        <p:spPr>
          <a:xfrm>
            <a:off x="4293096" y="956151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84" name="Rechteck 383"/>
          <p:cNvSpPr/>
          <p:nvPr/>
        </p:nvSpPr>
        <p:spPr>
          <a:xfrm>
            <a:off x="1772816" y="250555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5" name="Rechteck 384"/>
          <p:cNvSpPr/>
          <p:nvPr/>
        </p:nvSpPr>
        <p:spPr>
          <a:xfrm>
            <a:off x="4077072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6" name="Rechteck 385"/>
          <p:cNvSpPr/>
          <p:nvPr/>
        </p:nvSpPr>
        <p:spPr>
          <a:xfrm>
            <a:off x="1772816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7" name="Rechteck 386"/>
          <p:cNvSpPr/>
          <p:nvPr/>
        </p:nvSpPr>
        <p:spPr>
          <a:xfrm>
            <a:off x="4077072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88" name="Rechteck 387"/>
          <p:cNvSpPr/>
          <p:nvPr/>
        </p:nvSpPr>
        <p:spPr>
          <a:xfrm>
            <a:off x="1772816" y="28655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89" name="Rechteck 388"/>
          <p:cNvSpPr/>
          <p:nvPr/>
        </p:nvSpPr>
        <p:spPr>
          <a:xfrm>
            <a:off x="1772816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0" name="Rechteck 389"/>
          <p:cNvSpPr/>
          <p:nvPr/>
        </p:nvSpPr>
        <p:spPr>
          <a:xfrm>
            <a:off x="1772816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1" name="Rechteck 390"/>
          <p:cNvSpPr/>
          <p:nvPr/>
        </p:nvSpPr>
        <p:spPr>
          <a:xfrm>
            <a:off x="4077072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92" name="Rechteck 391"/>
          <p:cNvSpPr/>
          <p:nvPr/>
        </p:nvSpPr>
        <p:spPr>
          <a:xfrm>
            <a:off x="4077072" y="28655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3" name="Rechteck 392"/>
          <p:cNvSpPr/>
          <p:nvPr/>
        </p:nvSpPr>
        <p:spPr>
          <a:xfrm>
            <a:off x="4077072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4" name="Rechteck 393"/>
          <p:cNvSpPr/>
          <p:nvPr/>
        </p:nvSpPr>
        <p:spPr>
          <a:xfrm>
            <a:off x="1772816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5" name="Rechteck 394"/>
          <p:cNvSpPr/>
          <p:nvPr/>
        </p:nvSpPr>
        <p:spPr>
          <a:xfrm>
            <a:off x="1772816" y="646516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96" name="Rechteck 395"/>
          <p:cNvSpPr/>
          <p:nvPr/>
        </p:nvSpPr>
        <p:spPr>
          <a:xfrm>
            <a:off x="1772816" y="32256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7" name="Rechteck 396"/>
          <p:cNvSpPr/>
          <p:nvPr/>
        </p:nvSpPr>
        <p:spPr>
          <a:xfrm>
            <a:off x="4077072" y="43769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8" name="Rechteck 397"/>
          <p:cNvSpPr/>
          <p:nvPr/>
        </p:nvSpPr>
        <p:spPr>
          <a:xfrm>
            <a:off x="4077072" y="524103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99" name="Rechteck 398"/>
          <p:cNvSpPr/>
          <p:nvPr/>
        </p:nvSpPr>
        <p:spPr>
          <a:xfrm>
            <a:off x="1772816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00" name="Rechteck 399"/>
          <p:cNvSpPr/>
          <p:nvPr/>
        </p:nvSpPr>
        <p:spPr>
          <a:xfrm>
            <a:off x="4077072" y="250555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1" name="Rechteck 400"/>
          <p:cNvSpPr/>
          <p:nvPr/>
        </p:nvSpPr>
        <p:spPr>
          <a:xfrm>
            <a:off x="1772816" y="473697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2" name="Rechteck 401"/>
          <p:cNvSpPr/>
          <p:nvPr/>
        </p:nvSpPr>
        <p:spPr>
          <a:xfrm>
            <a:off x="4077072" y="560107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3" name="Rechteck 402"/>
          <p:cNvSpPr/>
          <p:nvPr/>
        </p:nvSpPr>
        <p:spPr>
          <a:xfrm>
            <a:off x="4077072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4" name="Rechteck 403"/>
          <p:cNvSpPr/>
          <p:nvPr/>
        </p:nvSpPr>
        <p:spPr>
          <a:xfrm>
            <a:off x="4077072" y="32256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5" name="Rechteck 404"/>
          <p:cNvSpPr/>
          <p:nvPr/>
        </p:nvSpPr>
        <p:spPr>
          <a:xfrm>
            <a:off x="1772816" y="401689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6" name="Rechteck 405"/>
          <p:cNvSpPr/>
          <p:nvPr/>
        </p:nvSpPr>
        <p:spPr>
          <a:xfrm>
            <a:off x="4077072" y="59611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07" name="Rechteck 406"/>
          <p:cNvSpPr/>
          <p:nvPr/>
        </p:nvSpPr>
        <p:spPr>
          <a:xfrm>
            <a:off x="1772816" y="682520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80" name="Rechteck 379"/>
          <p:cNvSpPr/>
          <p:nvPr/>
        </p:nvSpPr>
        <p:spPr>
          <a:xfrm>
            <a:off x="6165304" y="322563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1:0</a:t>
            </a:r>
          </a:p>
        </p:txBody>
      </p:sp>
      <p:sp>
        <p:nvSpPr>
          <p:cNvPr id="381" name="Rechteck 380"/>
          <p:cNvSpPr/>
          <p:nvPr/>
        </p:nvSpPr>
        <p:spPr>
          <a:xfrm>
            <a:off x="6165304" y="4376936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3:0</a:t>
            </a:r>
          </a:p>
        </p:txBody>
      </p:sp>
      <p:sp>
        <p:nvSpPr>
          <p:cNvPr id="382" name="Rechteck 381"/>
          <p:cNvSpPr/>
          <p:nvPr/>
        </p:nvSpPr>
        <p:spPr>
          <a:xfrm>
            <a:off x="6165304" y="5241032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2:0</a:t>
            </a:r>
          </a:p>
        </p:txBody>
      </p:sp>
      <p:sp>
        <p:nvSpPr>
          <p:cNvPr id="383" name="Rechteck 382"/>
          <p:cNvSpPr/>
          <p:nvPr/>
        </p:nvSpPr>
        <p:spPr>
          <a:xfrm>
            <a:off x="6165304" y="7185248"/>
            <a:ext cx="69269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0:3</a:t>
            </a:r>
          </a:p>
        </p:txBody>
      </p:sp>
      <p:sp>
        <p:nvSpPr>
          <p:cNvPr id="408" name="Rechteck 407"/>
          <p:cNvSpPr/>
          <p:nvPr/>
        </p:nvSpPr>
        <p:spPr>
          <a:xfrm>
            <a:off x="2250817" y="8697416"/>
            <a:ext cx="504056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12" name="Grafik 411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8094" y="7179142"/>
            <a:ext cx="329984" cy="294138"/>
          </a:xfrm>
          <a:prstGeom prst="rect">
            <a:avLst/>
          </a:prstGeom>
        </p:spPr>
      </p:pic>
      <p:pic>
        <p:nvPicPr>
          <p:cNvPr id="413" name="Grafik 41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4131" y="6817509"/>
            <a:ext cx="329984" cy="294138"/>
          </a:xfrm>
          <a:prstGeom prst="rect">
            <a:avLst/>
          </a:prstGeom>
        </p:spPr>
      </p:pic>
      <p:pic>
        <p:nvPicPr>
          <p:cNvPr id="414" name="Grafik 41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0168" y="6455876"/>
            <a:ext cx="329984" cy="294138"/>
          </a:xfrm>
          <a:prstGeom prst="rect">
            <a:avLst/>
          </a:prstGeom>
        </p:spPr>
      </p:pic>
      <p:pic>
        <p:nvPicPr>
          <p:cNvPr id="415" name="Grafik 414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2296" y="5969279"/>
            <a:ext cx="329984" cy="294138"/>
          </a:xfrm>
          <a:prstGeom prst="rect">
            <a:avLst/>
          </a:prstGeom>
        </p:spPr>
      </p:pic>
      <p:pic>
        <p:nvPicPr>
          <p:cNvPr id="416" name="Grafik 41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0168" y="5595299"/>
            <a:ext cx="329984" cy="294138"/>
          </a:xfrm>
          <a:prstGeom prst="rect">
            <a:avLst/>
          </a:prstGeom>
        </p:spPr>
      </p:pic>
      <p:pic>
        <p:nvPicPr>
          <p:cNvPr id="417" name="Grafik 416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0168" y="5238119"/>
            <a:ext cx="329984" cy="294138"/>
          </a:xfrm>
          <a:prstGeom prst="rect">
            <a:avLst/>
          </a:prstGeom>
        </p:spPr>
      </p:pic>
      <p:pic>
        <p:nvPicPr>
          <p:cNvPr id="418" name="Grafik 417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0168" y="4742762"/>
            <a:ext cx="329984" cy="294138"/>
          </a:xfrm>
          <a:prstGeom prst="rect">
            <a:avLst/>
          </a:prstGeom>
        </p:spPr>
      </p:pic>
      <p:pic>
        <p:nvPicPr>
          <p:cNvPr id="419" name="Grafik 418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8040" y="4368782"/>
            <a:ext cx="329984" cy="294138"/>
          </a:xfrm>
          <a:prstGeom prst="rect">
            <a:avLst/>
          </a:prstGeom>
        </p:spPr>
      </p:pic>
      <p:pic>
        <p:nvPicPr>
          <p:cNvPr id="420" name="Grafik 419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8040" y="4011602"/>
            <a:ext cx="329984" cy="294138"/>
          </a:xfrm>
          <a:prstGeom prst="rect">
            <a:avLst/>
          </a:prstGeom>
        </p:spPr>
      </p:pic>
      <p:pic>
        <p:nvPicPr>
          <p:cNvPr id="421" name="Grafik 420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8040" y="3227741"/>
            <a:ext cx="329984" cy="294138"/>
          </a:xfrm>
          <a:prstGeom prst="rect">
            <a:avLst/>
          </a:prstGeom>
        </p:spPr>
      </p:pic>
      <p:pic>
        <p:nvPicPr>
          <p:cNvPr id="422" name="Grafik 421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912" y="2860679"/>
            <a:ext cx="329984" cy="294138"/>
          </a:xfrm>
          <a:prstGeom prst="rect">
            <a:avLst/>
          </a:prstGeom>
        </p:spPr>
      </p:pic>
      <p:pic>
        <p:nvPicPr>
          <p:cNvPr id="423" name="Grafik 42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25912" y="2503315"/>
            <a:ext cx="329984" cy="294138"/>
          </a:xfrm>
          <a:prstGeom prst="rect">
            <a:avLst/>
          </a:prstGeom>
        </p:spPr>
      </p:pic>
      <p:pic>
        <p:nvPicPr>
          <p:cNvPr id="424" name="Grafik 42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2296" y="2005997"/>
            <a:ext cx="329984" cy="294138"/>
          </a:xfrm>
          <a:prstGeom prst="rect">
            <a:avLst/>
          </a:prstGeom>
        </p:spPr>
      </p:pic>
      <p:pic>
        <p:nvPicPr>
          <p:cNvPr id="425" name="Grafik 424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0168" y="1638935"/>
            <a:ext cx="329984" cy="294138"/>
          </a:xfrm>
          <a:prstGeom prst="rect">
            <a:avLst/>
          </a:prstGeom>
        </p:spPr>
      </p:pic>
      <p:pic>
        <p:nvPicPr>
          <p:cNvPr id="426" name="Grafik 42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0168" y="1281571"/>
            <a:ext cx="329984" cy="294138"/>
          </a:xfrm>
          <a:prstGeom prst="rect">
            <a:avLst/>
          </a:prstGeom>
        </p:spPr>
      </p:pic>
      <p:pic>
        <p:nvPicPr>
          <p:cNvPr id="450" name="Grafik 449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021" y="7541291"/>
            <a:ext cx="423055" cy="354474"/>
          </a:xfrm>
          <a:prstGeom prst="rect">
            <a:avLst/>
          </a:prstGeom>
        </p:spPr>
      </p:pic>
      <p:pic>
        <p:nvPicPr>
          <p:cNvPr id="451" name="Grafik 4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452" name="Grafik 4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" y="7649413"/>
            <a:ext cx="1559461" cy="368784"/>
          </a:xfrm>
          <a:prstGeom prst="rect">
            <a:avLst/>
          </a:prstGeom>
        </p:spPr>
      </p:pic>
      <p:pic>
        <p:nvPicPr>
          <p:cNvPr id="453" name="Grafik 4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  <p:sp>
        <p:nvSpPr>
          <p:cNvPr id="455" name="Rechteck 454"/>
          <p:cNvSpPr/>
          <p:nvPr/>
        </p:nvSpPr>
        <p:spPr>
          <a:xfrm>
            <a:off x="0" y="3614293"/>
            <a:ext cx="1340768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11:00 -11:15</a:t>
            </a:r>
          </a:p>
        </p:txBody>
      </p:sp>
      <p:sp>
        <p:nvSpPr>
          <p:cNvPr id="456" name="Rechteck 455"/>
          <p:cNvSpPr/>
          <p:nvPr/>
        </p:nvSpPr>
        <p:spPr>
          <a:xfrm>
            <a:off x="1440824" y="3614293"/>
            <a:ext cx="5417176" cy="2880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VORSTELLUNG ALLER TEAMS</a:t>
            </a:r>
          </a:p>
        </p:txBody>
      </p:sp>
      <p:sp>
        <p:nvSpPr>
          <p:cNvPr id="457" name="Rechteck 456"/>
          <p:cNvSpPr/>
          <p:nvPr/>
        </p:nvSpPr>
        <p:spPr>
          <a:xfrm>
            <a:off x="1772816" y="250245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WEHEN WIESBADEN</a:t>
            </a:r>
          </a:p>
        </p:txBody>
      </p:sp>
      <p:sp>
        <p:nvSpPr>
          <p:cNvPr id="458" name="Rechteck 457"/>
          <p:cNvSpPr/>
          <p:nvPr/>
        </p:nvSpPr>
        <p:spPr>
          <a:xfrm>
            <a:off x="4077072" y="4014655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WEHEN WIESBADEN</a:t>
            </a:r>
          </a:p>
        </p:txBody>
      </p:sp>
      <p:sp>
        <p:nvSpPr>
          <p:cNvPr id="459" name="Rechteck 458"/>
          <p:cNvSpPr/>
          <p:nvPr/>
        </p:nvSpPr>
        <p:spPr>
          <a:xfrm>
            <a:off x="1769032" y="523875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WEHEN WIESBADEN</a:t>
            </a:r>
          </a:p>
        </p:txBody>
      </p:sp>
      <p:sp>
        <p:nvSpPr>
          <p:cNvPr id="460" name="Rechteck 459"/>
          <p:cNvSpPr/>
          <p:nvPr/>
        </p:nvSpPr>
        <p:spPr>
          <a:xfrm>
            <a:off x="4073288" y="646303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WEHEN WIESBADEN</a:t>
            </a:r>
          </a:p>
        </p:txBody>
      </p:sp>
      <p:sp>
        <p:nvSpPr>
          <p:cNvPr id="461" name="Rechteck 460"/>
          <p:cNvSpPr/>
          <p:nvPr/>
        </p:nvSpPr>
        <p:spPr>
          <a:xfrm>
            <a:off x="1774693" y="286190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UNION HEILBRONN</a:t>
            </a:r>
          </a:p>
        </p:txBody>
      </p:sp>
      <p:sp>
        <p:nvSpPr>
          <p:cNvPr id="462" name="Rechteck 461"/>
          <p:cNvSpPr/>
          <p:nvPr/>
        </p:nvSpPr>
        <p:spPr>
          <a:xfrm>
            <a:off x="1769032" y="437465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UNION HEILBRONN</a:t>
            </a:r>
          </a:p>
        </p:txBody>
      </p:sp>
      <p:sp>
        <p:nvSpPr>
          <p:cNvPr id="463" name="Rechteck 462"/>
          <p:cNvSpPr/>
          <p:nvPr/>
        </p:nvSpPr>
        <p:spPr>
          <a:xfrm>
            <a:off x="1769032" y="560237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UNION HEILBRONN</a:t>
            </a:r>
          </a:p>
        </p:txBody>
      </p:sp>
      <p:sp>
        <p:nvSpPr>
          <p:cNvPr id="464" name="Rechteck 463"/>
          <p:cNvSpPr/>
          <p:nvPr/>
        </p:nvSpPr>
        <p:spPr>
          <a:xfrm>
            <a:off x="4081214" y="682056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FC UNION HEILBRONN</a:t>
            </a:r>
          </a:p>
        </p:txBody>
      </p:sp>
      <p:sp>
        <p:nvSpPr>
          <p:cNvPr id="465" name="Rechteck 464"/>
          <p:cNvSpPr/>
          <p:nvPr/>
        </p:nvSpPr>
        <p:spPr>
          <a:xfrm>
            <a:off x="4081214" y="286308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2</a:t>
            </a:r>
          </a:p>
        </p:txBody>
      </p:sp>
      <p:sp>
        <p:nvSpPr>
          <p:cNvPr id="466" name="Rechteck 465"/>
          <p:cNvSpPr/>
          <p:nvPr/>
        </p:nvSpPr>
        <p:spPr>
          <a:xfrm>
            <a:off x="4077264" y="473233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2</a:t>
            </a:r>
          </a:p>
        </p:txBody>
      </p:sp>
      <p:sp>
        <p:nvSpPr>
          <p:cNvPr id="467" name="Rechteck 466"/>
          <p:cNvSpPr/>
          <p:nvPr/>
        </p:nvSpPr>
        <p:spPr>
          <a:xfrm>
            <a:off x="1767202" y="596476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2</a:t>
            </a:r>
          </a:p>
        </p:txBody>
      </p:sp>
      <p:sp>
        <p:nvSpPr>
          <p:cNvPr id="468" name="Rechteck 467"/>
          <p:cNvSpPr/>
          <p:nvPr/>
        </p:nvSpPr>
        <p:spPr>
          <a:xfrm>
            <a:off x="1772935" y="646574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1.FC-TSG KÖNIGSTEIN 2</a:t>
            </a:r>
          </a:p>
        </p:txBody>
      </p:sp>
      <p:sp>
        <p:nvSpPr>
          <p:cNvPr id="469" name="Rechteck 468"/>
          <p:cNvSpPr/>
          <p:nvPr/>
        </p:nvSpPr>
        <p:spPr>
          <a:xfrm>
            <a:off x="1771163" y="322791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 VIKTORIA GRIESHEIM</a:t>
            </a:r>
          </a:p>
        </p:txBody>
      </p:sp>
      <p:sp>
        <p:nvSpPr>
          <p:cNvPr id="470" name="Rechteck 469"/>
          <p:cNvSpPr/>
          <p:nvPr/>
        </p:nvSpPr>
        <p:spPr>
          <a:xfrm>
            <a:off x="4077072" y="437442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 VIKTORIA GRIESHEIM</a:t>
            </a:r>
          </a:p>
        </p:txBody>
      </p:sp>
      <p:sp>
        <p:nvSpPr>
          <p:cNvPr id="471" name="Rechteck 470"/>
          <p:cNvSpPr/>
          <p:nvPr/>
        </p:nvSpPr>
        <p:spPr>
          <a:xfrm>
            <a:off x="4073288" y="5242877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 VIKTORIA GRIESHEIM</a:t>
            </a:r>
          </a:p>
        </p:txBody>
      </p:sp>
      <p:sp>
        <p:nvSpPr>
          <p:cNvPr id="472" name="Rechteck 471"/>
          <p:cNvSpPr/>
          <p:nvPr/>
        </p:nvSpPr>
        <p:spPr>
          <a:xfrm>
            <a:off x="1771163" y="718466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 VIKTORIA GRIESHEIM</a:t>
            </a:r>
          </a:p>
        </p:txBody>
      </p:sp>
      <p:sp>
        <p:nvSpPr>
          <p:cNvPr id="473" name="Rechteck 472"/>
          <p:cNvSpPr/>
          <p:nvPr/>
        </p:nvSpPr>
        <p:spPr>
          <a:xfrm>
            <a:off x="4081214" y="249942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PHÖNIX SCHIFFERSTADT</a:t>
            </a:r>
          </a:p>
        </p:txBody>
      </p:sp>
      <p:sp>
        <p:nvSpPr>
          <p:cNvPr id="474" name="Rechteck 473"/>
          <p:cNvSpPr/>
          <p:nvPr/>
        </p:nvSpPr>
        <p:spPr>
          <a:xfrm>
            <a:off x="1767202" y="4734621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PHÖNIX SCHIFFERSTADT</a:t>
            </a:r>
          </a:p>
        </p:txBody>
      </p:sp>
      <p:sp>
        <p:nvSpPr>
          <p:cNvPr id="475" name="Rechteck 474"/>
          <p:cNvSpPr/>
          <p:nvPr/>
        </p:nvSpPr>
        <p:spPr>
          <a:xfrm>
            <a:off x="4081214" y="5593912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PHÖNIX SCHIFFERSTADT</a:t>
            </a:r>
          </a:p>
        </p:txBody>
      </p:sp>
      <p:sp>
        <p:nvSpPr>
          <p:cNvPr id="476" name="Rechteck 475"/>
          <p:cNvSpPr/>
          <p:nvPr/>
        </p:nvSpPr>
        <p:spPr>
          <a:xfrm>
            <a:off x="4081214" y="7185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PHÖNIX SCHIFFERSTADT</a:t>
            </a:r>
          </a:p>
        </p:txBody>
      </p:sp>
      <p:sp>
        <p:nvSpPr>
          <p:cNvPr id="477" name="Rechteck 476"/>
          <p:cNvSpPr/>
          <p:nvPr/>
        </p:nvSpPr>
        <p:spPr>
          <a:xfrm>
            <a:off x="4081214" y="3221248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KARLSRUHER SV</a:t>
            </a:r>
          </a:p>
        </p:txBody>
      </p:sp>
      <p:sp>
        <p:nvSpPr>
          <p:cNvPr id="478" name="Rechteck 477"/>
          <p:cNvSpPr/>
          <p:nvPr/>
        </p:nvSpPr>
        <p:spPr>
          <a:xfrm>
            <a:off x="1776577" y="4017546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KARLSRUHER SV</a:t>
            </a:r>
          </a:p>
        </p:txBody>
      </p:sp>
      <p:sp>
        <p:nvSpPr>
          <p:cNvPr id="479" name="Rechteck 478"/>
          <p:cNvSpPr/>
          <p:nvPr/>
        </p:nvSpPr>
        <p:spPr>
          <a:xfrm>
            <a:off x="4077039" y="5958954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KARLSRUHER SV</a:t>
            </a:r>
          </a:p>
        </p:txBody>
      </p:sp>
      <p:sp>
        <p:nvSpPr>
          <p:cNvPr id="480" name="Rechteck 479"/>
          <p:cNvSpPr/>
          <p:nvPr/>
        </p:nvSpPr>
        <p:spPr>
          <a:xfrm>
            <a:off x="1772816" y="6817509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KARLSRUHER SV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2288704"/>
            <a:ext cx="6858000" cy="2232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 descr="cordialcup_druck_300dpi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7485" y="128463"/>
            <a:ext cx="4321755" cy="819393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414778" y="2576736"/>
            <a:ext cx="125864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13:45 -14:05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276776" y="1352600"/>
            <a:ext cx="437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u="sng" dirty="0">
                <a:latin typeface="Arial" pitchFamily="34" charset="0"/>
                <a:cs typeface="Arial" pitchFamily="34" charset="0"/>
              </a:rPr>
              <a:t>SPIELPLAN U11 ENDRUNDE</a:t>
            </a:r>
          </a:p>
        </p:txBody>
      </p:sp>
      <p:sp>
        <p:nvSpPr>
          <p:cNvPr id="79" name="Rechteck 78"/>
          <p:cNvSpPr/>
          <p:nvPr/>
        </p:nvSpPr>
        <p:spPr>
          <a:xfrm>
            <a:off x="1716832" y="2586028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0" name="Rechteck 79"/>
          <p:cNvSpPr/>
          <p:nvPr/>
        </p:nvSpPr>
        <p:spPr>
          <a:xfrm>
            <a:off x="1727799" y="300878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" name="Rechteck 80"/>
          <p:cNvSpPr/>
          <p:nvPr/>
        </p:nvSpPr>
        <p:spPr>
          <a:xfrm>
            <a:off x="1721230" y="3656856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2" name="Rechteck 81"/>
          <p:cNvSpPr/>
          <p:nvPr/>
        </p:nvSpPr>
        <p:spPr>
          <a:xfrm>
            <a:off x="1727615" y="408890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7" name="Rechteck 96"/>
          <p:cNvSpPr/>
          <p:nvPr/>
        </p:nvSpPr>
        <p:spPr>
          <a:xfrm>
            <a:off x="2076872" y="2576736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TSV Heusenstamm</a:t>
            </a:r>
          </a:p>
        </p:txBody>
      </p:sp>
      <p:sp>
        <p:nvSpPr>
          <p:cNvPr id="98" name="Rechteck 97"/>
          <p:cNvSpPr/>
          <p:nvPr/>
        </p:nvSpPr>
        <p:spPr>
          <a:xfrm>
            <a:off x="4293096" y="2576736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6237312" y="2576736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0:6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6237312" y="3008784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0:5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6237312" y="3656856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1:10</a:t>
            </a:r>
          </a:p>
        </p:txBody>
      </p:sp>
      <p:sp>
        <p:nvSpPr>
          <p:cNvPr id="105" name="Rechteck 104"/>
          <p:cNvSpPr/>
          <p:nvPr/>
        </p:nvSpPr>
        <p:spPr>
          <a:xfrm>
            <a:off x="6237312" y="4088904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1:0</a:t>
            </a:r>
          </a:p>
        </p:txBody>
      </p:sp>
      <p:sp>
        <p:nvSpPr>
          <p:cNvPr id="171" name="Rechteck 170"/>
          <p:cNvSpPr/>
          <p:nvPr/>
        </p:nvSpPr>
        <p:spPr>
          <a:xfrm>
            <a:off x="0" y="2576736"/>
            <a:ext cx="36058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21-24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0" y="300878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73" name="Rechteck 172"/>
          <p:cNvSpPr/>
          <p:nvPr/>
        </p:nvSpPr>
        <p:spPr>
          <a:xfrm>
            <a:off x="0" y="3656856"/>
            <a:ext cx="36058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17-20</a:t>
            </a:r>
          </a:p>
        </p:txBody>
      </p:sp>
      <p:sp>
        <p:nvSpPr>
          <p:cNvPr id="175" name="Textfeld 174"/>
          <p:cNvSpPr txBox="1"/>
          <p:nvPr/>
        </p:nvSpPr>
        <p:spPr>
          <a:xfrm>
            <a:off x="1941006" y="1712640"/>
            <a:ext cx="317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SPIELZEIT 1 x 20 MINUTEN</a:t>
            </a:r>
          </a:p>
        </p:txBody>
      </p:sp>
      <p:sp>
        <p:nvSpPr>
          <p:cNvPr id="176" name="Rechteck 175"/>
          <p:cNvSpPr/>
          <p:nvPr/>
        </p:nvSpPr>
        <p:spPr>
          <a:xfrm>
            <a:off x="0" y="7617296"/>
            <a:ext cx="6858000" cy="20882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7" name="Rechteck 176"/>
          <p:cNvSpPr/>
          <p:nvPr/>
        </p:nvSpPr>
        <p:spPr>
          <a:xfrm>
            <a:off x="2132856" y="3008784"/>
            <a:ext cx="17281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hteck 177"/>
          <p:cNvSpPr/>
          <p:nvPr/>
        </p:nvSpPr>
        <p:spPr>
          <a:xfrm>
            <a:off x="4293096" y="3008784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Rechteck 178"/>
          <p:cNvSpPr/>
          <p:nvPr/>
        </p:nvSpPr>
        <p:spPr>
          <a:xfrm>
            <a:off x="2132856" y="3656856"/>
            <a:ext cx="17281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Rechteck 179"/>
          <p:cNvSpPr/>
          <p:nvPr/>
        </p:nvSpPr>
        <p:spPr>
          <a:xfrm>
            <a:off x="4293096" y="3656856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Rechteck 180"/>
          <p:cNvSpPr/>
          <p:nvPr/>
        </p:nvSpPr>
        <p:spPr>
          <a:xfrm>
            <a:off x="2132856" y="4088904"/>
            <a:ext cx="17281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4293096" y="4088904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Rechteck 182"/>
          <p:cNvSpPr/>
          <p:nvPr/>
        </p:nvSpPr>
        <p:spPr>
          <a:xfrm>
            <a:off x="1724468" y="804934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4" name="Rechteck 183"/>
          <p:cNvSpPr/>
          <p:nvPr/>
        </p:nvSpPr>
        <p:spPr>
          <a:xfrm>
            <a:off x="6237312" y="8049344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0:4</a:t>
            </a:r>
          </a:p>
        </p:txBody>
      </p:sp>
      <p:sp>
        <p:nvSpPr>
          <p:cNvPr id="186" name="Rechteck 185"/>
          <p:cNvSpPr/>
          <p:nvPr/>
        </p:nvSpPr>
        <p:spPr>
          <a:xfrm>
            <a:off x="414778" y="8049344"/>
            <a:ext cx="125864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14:35 -14:55</a:t>
            </a:r>
          </a:p>
        </p:txBody>
      </p:sp>
      <p:sp>
        <p:nvSpPr>
          <p:cNvPr id="187" name="Rechteck 186"/>
          <p:cNvSpPr/>
          <p:nvPr/>
        </p:nvSpPr>
        <p:spPr>
          <a:xfrm>
            <a:off x="0" y="8049344"/>
            <a:ext cx="34277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HF1</a:t>
            </a:r>
          </a:p>
        </p:txBody>
      </p:sp>
      <p:sp>
        <p:nvSpPr>
          <p:cNvPr id="188" name="Rechteck 187"/>
          <p:cNvSpPr/>
          <p:nvPr/>
        </p:nvSpPr>
        <p:spPr>
          <a:xfrm>
            <a:off x="2084508" y="8049344"/>
            <a:ext cx="17765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98 Schwetzingen</a:t>
            </a:r>
          </a:p>
        </p:txBody>
      </p:sp>
      <p:sp>
        <p:nvSpPr>
          <p:cNvPr id="190" name="Rechteck 189"/>
          <p:cNvSpPr/>
          <p:nvPr/>
        </p:nvSpPr>
        <p:spPr>
          <a:xfrm>
            <a:off x="1724468" y="8913440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1" name="Rechteck 190"/>
          <p:cNvSpPr/>
          <p:nvPr/>
        </p:nvSpPr>
        <p:spPr>
          <a:xfrm>
            <a:off x="6237312" y="8913440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1:3</a:t>
            </a:r>
          </a:p>
        </p:txBody>
      </p:sp>
      <p:sp>
        <p:nvSpPr>
          <p:cNvPr id="213" name="Textfeld 212"/>
          <p:cNvSpPr txBox="1"/>
          <p:nvPr/>
        </p:nvSpPr>
        <p:spPr>
          <a:xfrm>
            <a:off x="660839" y="2374007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UHRZEIT</a:t>
            </a:r>
          </a:p>
        </p:txBody>
      </p:sp>
      <p:sp>
        <p:nvSpPr>
          <p:cNvPr id="214" name="Textfeld 213"/>
          <p:cNvSpPr txBox="1"/>
          <p:nvPr/>
        </p:nvSpPr>
        <p:spPr>
          <a:xfrm>
            <a:off x="1606866" y="2375520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FELD</a:t>
            </a:r>
          </a:p>
        </p:txBody>
      </p:sp>
      <p:sp>
        <p:nvSpPr>
          <p:cNvPr id="215" name="Textfeld 214"/>
          <p:cNvSpPr txBox="1"/>
          <p:nvPr/>
        </p:nvSpPr>
        <p:spPr>
          <a:xfrm>
            <a:off x="3481265" y="2000672"/>
            <a:ext cx="11015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SPIELPAARUNG</a:t>
            </a:r>
          </a:p>
        </p:txBody>
      </p:sp>
      <p:sp>
        <p:nvSpPr>
          <p:cNvPr id="216" name="Textfeld 215"/>
          <p:cNvSpPr txBox="1"/>
          <p:nvPr/>
        </p:nvSpPr>
        <p:spPr>
          <a:xfrm>
            <a:off x="6090585" y="2360712"/>
            <a:ext cx="787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ERGEBNIS</a:t>
            </a:r>
          </a:p>
        </p:txBody>
      </p:sp>
      <p:sp>
        <p:nvSpPr>
          <p:cNvPr id="220" name="Textfeld 219"/>
          <p:cNvSpPr txBox="1"/>
          <p:nvPr/>
        </p:nvSpPr>
        <p:spPr>
          <a:xfrm>
            <a:off x="3481265" y="7401272"/>
            <a:ext cx="11015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SPIELPAARUNG</a:t>
            </a:r>
          </a:p>
        </p:txBody>
      </p:sp>
      <p:sp>
        <p:nvSpPr>
          <p:cNvPr id="221" name="Textfeld 220"/>
          <p:cNvSpPr txBox="1"/>
          <p:nvPr/>
        </p:nvSpPr>
        <p:spPr>
          <a:xfrm>
            <a:off x="6070605" y="7401272"/>
            <a:ext cx="787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ERGEBNIS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414778" y="8913440"/>
            <a:ext cx="125864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14:35 </a:t>
            </a:r>
            <a:r>
              <a:rPr lang="de-DE"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-14:55</a:t>
            </a:r>
            <a:endParaRPr lang="de-DE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hteck 125"/>
          <p:cNvSpPr/>
          <p:nvPr/>
        </p:nvSpPr>
        <p:spPr>
          <a:xfrm>
            <a:off x="414778" y="3008784"/>
            <a:ext cx="12586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13:45 -14:05</a:t>
            </a:r>
          </a:p>
        </p:txBody>
      </p:sp>
      <p:sp>
        <p:nvSpPr>
          <p:cNvPr id="127" name="Rechteck 126"/>
          <p:cNvSpPr/>
          <p:nvPr/>
        </p:nvSpPr>
        <p:spPr>
          <a:xfrm>
            <a:off x="414778" y="3656856"/>
            <a:ext cx="12586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13:45 -14:05</a:t>
            </a:r>
          </a:p>
        </p:txBody>
      </p:sp>
      <p:sp>
        <p:nvSpPr>
          <p:cNvPr id="128" name="Rechteck 127"/>
          <p:cNvSpPr/>
          <p:nvPr/>
        </p:nvSpPr>
        <p:spPr>
          <a:xfrm>
            <a:off x="414778" y="4088904"/>
            <a:ext cx="12586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13:45 -14:05</a:t>
            </a:r>
          </a:p>
        </p:txBody>
      </p:sp>
      <p:sp>
        <p:nvSpPr>
          <p:cNvPr id="129" name="Rechteck 128"/>
          <p:cNvSpPr/>
          <p:nvPr/>
        </p:nvSpPr>
        <p:spPr>
          <a:xfrm>
            <a:off x="0" y="3008784"/>
            <a:ext cx="36058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21-24</a:t>
            </a:r>
          </a:p>
        </p:txBody>
      </p:sp>
      <p:sp>
        <p:nvSpPr>
          <p:cNvPr id="130" name="Rechteck 129"/>
          <p:cNvSpPr/>
          <p:nvPr/>
        </p:nvSpPr>
        <p:spPr>
          <a:xfrm>
            <a:off x="0" y="4088904"/>
            <a:ext cx="36058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17-20</a:t>
            </a:r>
          </a:p>
        </p:txBody>
      </p:sp>
      <p:sp>
        <p:nvSpPr>
          <p:cNvPr id="131" name="Rechteck 130"/>
          <p:cNvSpPr/>
          <p:nvPr/>
        </p:nvSpPr>
        <p:spPr>
          <a:xfrm>
            <a:off x="2076872" y="3008784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ASV Hagsfeld</a:t>
            </a:r>
          </a:p>
        </p:txBody>
      </p:sp>
      <p:sp>
        <p:nvSpPr>
          <p:cNvPr id="132" name="Rechteck 131"/>
          <p:cNvSpPr/>
          <p:nvPr/>
        </p:nvSpPr>
        <p:spPr>
          <a:xfrm>
            <a:off x="4293096" y="2576736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Ludwigshafener SC</a:t>
            </a:r>
          </a:p>
        </p:txBody>
      </p:sp>
      <p:sp>
        <p:nvSpPr>
          <p:cNvPr id="133" name="Rechteck 132"/>
          <p:cNvSpPr/>
          <p:nvPr/>
        </p:nvSpPr>
        <p:spPr>
          <a:xfrm>
            <a:off x="4293096" y="3008784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Karlsruher SV</a:t>
            </a:r>
          </a:p>
        </p:txBody>
      </p:sp>
      <p:sp>
        <p:nvSpPr>
          <p:cNvPr id="138" name="Rechteck 137"/>
          <p:cNvSpPr/>
          <p:nvPr/>
        </p:nvSpPr>
        <p:spPr>
          <a:xfrm>
            <a:off x="2076872" y="3656856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1846 Bretzenheim</a:t>
            </a:r>
          </a:p>
        </p:txBody>
      </p:sp>
      <p:sp>
        <p:nvSpPr>
          <p:cNvPr id="139" name="Rechteck 138"/>
          <p:cNvSpPr/>
          <p:nvPr/>
        </p:nvSpPr>
        <p:spPr>
          <a:xfrm>
            <a:off x="2076872" y="4088904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VFB Leimen</a:t>
            </a:r>
          </a:p>
        </p:txBody>
      </p:sp>
      <p:sp>
        <p:nvSpPr>
          <p:cNvPr id="141" name="Rechteck 140"/>
          <p:cNvSpPr/>
          <p:nvPr/>
        </p:nvSpPr>
        <p:spPr>
          <a:xfrm>
            <a:off x="4293096" y="3656856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 Koblenz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293096" y="4088904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Königstein 2</a:t>
            </a:r>
          </a:p>
        </p:txBody>
      </p:sp>
      <p:sp>
        <p:nvSpPr>
          <p:cNvPr id="143" name="Textfeld 142"/>
          <p:cNvSpPr txBox="1"/>
          <p:nvPr/>
        </p:nvSpPr>
        <p:spPr>
          <a:xfrm>
            <a:off x="3284984" y="2360712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21-24</a:t>
            </a:r>
          </a:p>
        </p:txBody>
      </p:sp>
      <p:sp>
        <p:nvSpPr>
          <p:cNvPr id="144" name="Textfeld 143"/>
          <p:cNvSpPr txBox="1"/>
          <p:nvPr/>
        </p:nvSpPr>
        <p:spPr>
          <a:xfrm>
            <a:off x="3356992" y="3440832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17-20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0" y="8913440"/>
            <a:ext cx="34277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HF2</a:t>
            </a:r>
          </a:p>
        </p:txBody>
      </p:sp>
      <p:sp>
        <p:nvSpPr>
          <p:cNvPr id="146" name="Textfeld 145"/>
          <p:cNvSpPr txBox="1"/>
          <p:nvPr/>
        </p:nvSpPr>
        <p:spPr>
          <a:xfrm>
            <a:off x="188640" y="7689304"/>
            <a:ext cx="6490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u="sng" dirty="0">
                <a:latin typeface="Arial" pitchFamily="34" charset="0"/>
                <a:cs typeface="Arial" pitchFamily="34" charset="0"/>
              </a:rPr>
              <a:t>HALBFINALE 1 SPIELZEIT 2x10 MINUTEN MIT SEITENWECHSEL</a:t>
            </a:r>
          </a:p>
        </p:txBody>
      </p:sp>
      <p:sp>
        <p:nvSpPr>
          <p:cNvPr id="148" name="Rechteck 147"/>
          <p:cNvSpPr/>
          <p:nvPr/>
        </p:nvSpPr>
        <p:spPr>
          <a:xfrm>
            <a:off x="2084508" y="8913440"/>
            <a:ext cx="17765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 Arheilgen</a:t>
            </a:r>
          </a:p>
        </p:txBody>
      </p:sp>
      <p:sp>
        <p:nvSpPr>
          <p:cNvPr id="149" name="Rechteck 148"/>
          <p:cNvSpPr/>
          <p:nvPr/>
        </p:nvSpPr>
        <p:spPr>
          <a:xfrm>
            <a:off x="4293096" y="8049344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Kaiserslautern</a:t>
            </a:r>
          </a:p>
        </p:txBody>
      </p:sp>
      <p:sp>
        <p:nvSpPr>
          <p:cNvPr id="150" name="Rechteck 149"/>
          <p:cNvSpPr/>
          <p:nvPr/>
        </p:nvSpPr>
        <p:spPr>
          <a:xfrm>
            <a:off x="4293096" y="8913440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Wehen Wiesbaden</a:t>
            </a:r>
          </a:p>
        </p:txBody>
      </p:sp>
      <p:sp>
        <p:nvSpPr>
          <p:cNvPr id="151" name="Textfeld 150"/>
          <p:cNvSpPr txBox="1"/>
          <p:nvPr/>
        </p:nvSpPr>
        <p:spPr>
          <a:xfrm>
            <a:off x="188640" y="8553400"/>
            <a:ext cx="6490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u="sng">
                <a:latin typeface="Arial" pitchFamily="34" charset="0"/>
                <a:cs typeface="Arial" pitchFamily="34" charset="0"/>
              </a:rPr>
              <a:t>HALBFINALE  2 </a:t>
            </a:r>
            <a:r>
              <a:rPr lang="de-DE" sz="1600" b="1" u="sng" dirty="0">
                <a:latin typeface="Arial" pitchFamily="34" charset="0"/>
                <a:cs typeface="Arial" pitchFamily="34" charset="0"/>
              </a:rPr>
              <a:t>SPIELZEIT 2x10 MINUTEN MIT SEITENWECHSEL</a:t>
            </a:r>
          </a:p>
        </p:txBody>
      </p:sp>
      <p:sp>
        <p:nvSpPr>
          <p:cNvPr id="152" name="Rechteck 151"/>
          <p:cNvSpPr/>
          <p:nvPr/>
        </p:nvSpPr>
        <p:spPr>
          <a:xfrm>
            <a:off x="0" y="4880992"/>
            <a:ext cx="6858000" cy="2232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Rechteck 152"/>
          <p:cNvSpPr/>
          <p:nvPr/>
        </p:nvSpPr>
        <p:spPr>
          <a:xfrm>
            <a:off x="414778" y="5169024"/>
            <a:ext cx="12586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14:10 -14:30</a:t>
            </a:r>
          </a:p>
        </p:txBody>
      </p:sp>
      <p:sp>
        <p:nvSpPr>
          <p:cNvPr id="154" name="Rechteck 153"/>
          <p:cNvSpPr/>
          <p:nvPr/>
        </p:nvSpPr>
        <p:spPr>
          <a:xfrm>
            <a:off x="1721468" y="516902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5" name="Rechteck 154"/>
          <p:cNvSpPr/>
          <p:nvPr/>
        </p:nvSpPr>
        <p:spPr>
          <a:xfrm>
            <a:off x="1724468" y="5601072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7" name="Rechteck 156"/>
          <p:cNvSpPr/>
          <p:nvPr/>
        </p:nvSpPr>
        <p:spPr>
          <a:xfrm>
            <a:off x="1734712" y="6238401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1" name="Rechteck 160"/>
          <p:cNvSpPr/>
          <p:nvPr/>
        </p:nvSpPr>
        <p:spPr>
          <a:xfrm>
            <a:off x="1745432" y="6681192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62" name="Rechteck 161"/>
          <p:cNvSpPr/>
          <p:nvPr/>
        </p:nvSpPr>
        <p:spPr>
          <a:xfrm>
            <a:off x="2076872" y="5169024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JFV Rhein-Hunsrück</a:t>
            </a:r>
          </a:p>
        </p:txBody>
      </p:sp>
      <p:sp>
        <p:nvSpPr>
          <p:cNvPr id="163" name="Rechteck 162"/>
          <p:cNvSpPr/>
          <p:nvPr/>
        </p:nvSpPr>
        <p:spPr>
          <a:xfrm>
            <a:off x="6237312" y="5169024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2:3</a:t>
            </a:r>
          </a:p>
        </p:txBody>
      </p:sp>
      <p:sp>
        <p:nvSpPr>
          <p:cNvPr id="164" name="Rechteck 163"/>
          <p:cNvSpPr/>
          <p:nvPr/>
        </p:nvSpPr>
        <p:spPr>
          <a:xfrm>
            <a:off x="6237312" y="5601072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0:2</a:t>
            </a:r>
          </a:p>
        </p:txBody>
      </p:sp>
      <p:sp>
        <p:nvSpPr>
          <p:cNvPr id="165" name="Rechteck 164"/>
          <p:cNvSpPr/>
          <p:nvPr/>
        </p:nvSpPr>
        <p:spPr>
          <a:xfrm>
            <a:off x="6237312" y="6249144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0:2</a:t>
            </a:r>
          </a:p>
        </p:txBody>
      </p:sp>
      <p:sp>
        <p:nvSpPr>
          <p:cNvPr id="166" name="Rechteck 165"/>
          <p:cNvSpPr/>
          <p:nvPr/>
        </p:nvSpPr>
        <p:spPr>
          <a:xfrm>
            <a:off x="6237312" y="6681192"/>
            <a:ext cx="6206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0:5</a:t>
            </a:r>
          </a:p>
        </p:txBody>
      </p:sp>
      <p:sp>
        <p:nvSpPr>
          <p:cNvPr id="255" name="Rechteck 254"/>
          <p:cNvSpPr/>
          <p:nvPr/>
        </p:nvSpPr>
        <p:spPr>
          <a:xfrm>
            <a:off x="-1" y="5169024"/>
            <a:ext cx="360587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13-16</a:t>
            </a:r>
          </a:p>
        </p:txBody>
      </p:sp>
      <p:sp>
        <p:nvSpPr>
          <p:cNvPr id="256" name="Rechteck 255"/>
          <p:cNvSpPr/>
          <p:nvPr/>
        </p:nvSpPr>
        <p:spPr>
          <a:xfrm>
            <a:off x="-1" y="6249144"/>
            <a:ext cx="360587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-12</a:t>
            </a:r>
          </a:p>
        </p:txBody>
      </p:sp>
      <p:sp>
        <p:nvSpPr>
          <p:cNvPr id="257" name="Rechteck 256"/>
          <p:cNvSpPr/>
          <p:nvPr/>
        </p:nvSpPr>
        <p:spPr>
          <a:xfrm>
            <a:off x="414778" y="5601072"/>
            <a:ext cx="12586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14:10 -14:30</a:t>
            </a:r>
          </a:p>
        </p:txBody>
      </p:sp>
      <p:sp>
        <p:nvSpPr>
          <p:cNvPr id="258" name="Rechteck 257"/>
          <p:cNvSpPr/>
          <p:nvPr/>
        </p:nvSpPr>
        <p:spPr>
          <a:xfrm>
            <a:off x="414778" y="6249144"/>
            <a:ext cx="12586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14:10 -14:30</a:t>
            </a:r>
          </a:p>
        </p:txBody>
      </p:sp>
      <p:sp>
        <p:nvSpPr>
          <p:cNvPr id="259" name="Rechteck 258"/>
          <p:cNvSpPr/>
          <p:nvPr/>
        </p:nvSpPr>
        <p:spPr>
          <a:xfrm>
            <a:off x="414778" y="6681192"/>
            <a:ext cx="125864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14:10 -14:30</a:t>
            </a:r>
          </a:p>
        </p:txBody>
      </p:sp>
      <p:sp>
        <p:nvSpPr>
          <p:cNvPr id="260" name="Rechteck 259"/>
          <p:cNvSpPr/>
          <p:nvPr/>
        </p:nvSpPr>
        <p:spPr>
          <a:xfrm>
            <a:off x="-1" y="5601072"/>
            <a:ext cx="360587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13-16</a:t>
            </a:r>
          </a:p>
        </p:txBody>
      </p:sp>
      <p:sp>
        <p:nvSpPr>
          <p:cNvPr id="261" name="Rechteck 260"/>
          <p:cNvSpPr/>
          <p:nvPr/>
        </p:nvSpPr>
        <p:spPr>
          <a:xfrm>
            <a:off x="-1" y="6681192"/>
            <a:ext cx="360587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ctr"/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-12</a:t>
            </a:r>
          </a:p>
        </p:txBody>
      </p:sp>
      <p:sp>
        <p:nvSpPr>
          <p:cNvPr id="262" name="Rechteck 261"/>
          <p:cNvSpPr/>
          <p:nvPr/>
        </p:nvSpPr>
        <p:spPr>
          <a:xfrm>
            <a:off x="2076872" y="5601072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Tricolore Gasperich</a:t>
            </a:r>
          </a:p>
        </p:txBody>
      </p:sp>
      <p:sp>
        <p:nvSpPr>
          <p:cNvPr id="263" name="Rechteck 262"/>
          <p:cNvSpPr/>
          <p:nvPr/>
        </p:nvSpPr>
        <p:spPr>
          <a:xfrm>
            <a:off x="4293096" y="5169024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Würzburger FV</a:t>
            </a:r>
          </a:p>
        </p:txBody>
      </p:sp>
      <p:sp>
        <p:nvSpPr>
          <p:cNvPr id="264" name="Rechteck 263"/>
          <p:cNvSpPr/>
          <p:nvPr/>
        </p:nvSpPr>
        <p:spPr>
          <a:xfrm>
            <a:off x="4293096" y="5601072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Viktoria Griesheim</a:t>
            </a:r>
          </a:p>
        </p:txBody>
      </p:sp>
      <p:sp>
        <p:nvSpPr>
          <p:cNvPr id="265" name="Rechteck 264"/>
          <p:cNvSpPr/>
          <p:nvPr/>
        </p:nvSpPr>
        <p:spPr>
          <a:xfrm>
            <a:off x="2076872" y="6249144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266" name="Rechteck 265"/>
          <p:cNvSpPr/>
          <p:nvPr/>
        </p:nvSpPr>
        <p:spPr>
          <a:xfrm>
            <a:off x="2076872" y="6681192"/>
            <a:ext cx="17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Königstein 1</a:t>
            </a:r>
          </a:p>
        </p:txBody>
      </p:sp>
      <p:sp>
        <p:nvSpPr>
          <p:cNvPr id="267" name="Rechteck 266"/>
          <p:cNvSpPr/>
          <p:nvPr/>
        </p:nvSpPr>
        <p:spPr>
          <a:xfrm>
            <a:off x="4293096" y="6249144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Wieseck</a:t>
            </a:r>
          </a:p>
        </p:txBody>
      </p:sp>
      <p:sp>
        <p:nvSpPr>
          <p:cNvPr id="268" name="Rechteck 267"/>
          <p:cNvSpPr/>
          <p:nvPr/>
        </p:nvSpPr>
        <p:spPr>
          <a:xfrm>
            <a:off x="4293096" y="6681192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Union Heilbronn</a:t>
            </a:r>
          </a:p>
        </p:txBody>
      </p:sp>
      <p:sp>
        <p:nvSpPr>
          <p:cNvPr id="269" name="Textfeld 268"/>
          <p:cNvSpPr txBox="1"/>
          <p:nvPr/>
        </p:nvSpPr>
        <p:spPr>
          <a:xfrm>
            <a:off x="3284984" y="4953000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13-16</a:t>
            </a:r>
          </a:p>
        </p:txBody>
      </p:sp>
      <p:sp>
        <p:nvSpPr>
          <p:cNvPr id="270" name="Textfeld 269"/>
          <p:cNvSpPr txBox="1"/>
          <p:nvPr/>
        </p:nvSpPr>
        <p:spPr>
          <a:xfrm>
            <a:off x="3389052" y="6033120"/>
            <a:ext cx="12682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9-12</a:t>
            </a:r>
          </a:p>
        </p:txBody>
      </p:sp>
      <p:pic>
        <p:nvPicPr>
          <p:cNvPr id="136" name="Grafik 13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7228" y="6691228"/>
            <a:ext cx="395868" cy="350003"/>
          </a:xfrm>
          <a:prstGeom prst="rect">
            <a:avLst/>
          </a:prstGeom>
        </p:spPr>
      </p:pic>
      <p:pic>
        <p:nvPicPr>
          <p:cNvPr id="147" name="Grafik 146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9138" y="6264052"/>
            <a:ext cx="395868" cy="350003"/>
          </a:xfrm>
          <a:prstGeom prst="rect">
            <a:avLst/>
          </a:prstGeom>
        </p:spPr>
      </p:pic>
      <p:pic>
        <p:nvPicPr>
          <p:cNvPr id="174" name="Grafik 17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7228" y="5612079"/>
            <a:ext cx="395868" cy="350003"/>
          </a:xfrm>
          <a:prstGeom prst="rect">
            <a:avLst/>
          </a:prstGeom>
        </p:spPr>
      </p:pic>
      <p:pic>
        <p:nvPicPr>
          <p:cNvPr id="189" name="Grafik 188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9138" y="5184903"/>
            <a:ext cx="395868" cy="350003"/>
          </a:xfrm>
          <a:prstGeom prst="rect">
            <a:avLst/>
          </a:prstGeom>
        </p:spPr>
      </p:pic>
      <p:pic>
        <p:nvPicPr>
          <p:cNvPr id="193" name="Grafik 192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9138" y="8054362"/>
            <a:ext cx="395868" cy="350003"/>
          </a:xfrm>
          <a:prstGeom prst="rect">
            <a:avLst/>
          </a:prstGeom>
        </p:spPr>
      </p:pic>
      <p:pic>
        <p:nvPicPr>
          <p:cNvPr id="194" name="Grafik 193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9138" y="8916724"/>
            <a:ext cx="395868" cy="350003"/>
          </a:xfrm>
          <a:prstGeom prst="rect">
            <a:avLst/>
          </a:prstGeom>
        </p:spPr>
      </p:pic>
      <p:pic>
        <p:nvPicPr>
          <p:cNvPr id="195" name="Grafik 194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7248" y="4103476"/>
            <a:ext cx="395868" cy="350003"/>
          </a:xfrm>
          <a:prstGeom prst="rect">
            <a:avLst/>
          </a:prstGeom>
        </p:spPr>
      </p:pic>
      <p:pic>
        <p:nvPicPr>
          <p:cNvPr id="196" name="Grafik 195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9138" y="3676536"/>
            <a:ext cx="395868" cy="350003"/>
          </a:xfrm>
          <a:prstGeom prst="rect">
            <a:avLst/>
          </a:prstGeom>
        </p:spPr>
      </p:pic>
      <p:pic>
        <p:nvPicPr>
          <p:cNvPr id="197" name="Grafik 196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1398" y="3008448"/>
            <a:ext cx="395868" cy="350003"/>
          </a:xfrm>
          <a:prstGeom prst="rect">
            <a:avLst/>
          </a:prstGeom>
        </p:spPr>
      </p:pic>
      <p:pic>
        <p:nvPicPr>
          <p:cNvPr id="198" name="Grafik 197" descr="Cordial_Cup_Spielball_2014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9138" y="2581508"/>
            <a:ext cx="395868" cy="350003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107" name="Grafik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962" y="970685"/>
            <a:ext cx="1886180" cy="446047"/>
          </a:xfrm>
          <a:prstGeom prst="rect">
            <a:avLst/>
          </a:prstGeom>
        </p:spPr>
      </p:pic>
      <p:pic>
        <p:nvPicPr>
          <p:cNvPr id="108" name="Grafik 1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 139"/>
          <p:cNvSpPr/>
          <p:nvPr/>
        </p:nvSpPr>
        <p:spPr>
          <a:xfrm>
            <a:off x="0" y="2288704"/>
            <a:ext cx="68580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15677" y="2576736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14:35 -14:55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1276776" y="1352600"/>
            <a:ext cx="437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u="sng" dirty="0">
                <a:latin typeface="Arial" pitchFamily="34" charset="0"/>
                <a:cs typeface="Arial" pitchFamily="34" charset="0"/>
              </a:rPr>
              <a:t>SPIELPLAN U11 ENDRUNDE</a:t>
            </a:r>
          </a:p>
        </p:txBody>
      </p:sp>
      <p:sp>
        <p:nvSpPr>
          <p:cNvPr id="79" name="Rechteck 78"/>
          <p:cNvSpPr/>
          <p:nvPr/>
        </p:nvSpPr>
        <p:spPr>
          <a:xfrm>
            <a:off x="1745432" y="2576736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0" name="Rechteck 79"/>
          <p:cNvSpPr/>
          <p:nvPr/>
        </p:nvSpPr>
        <p:spPr>
          <a:xfrm>
            <a:off x="1745432" y="300878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7" name="Rechteck 96"/>
          <p:cNvSpPr/>
          <p:nvPr/>
        </p:nvSpPr>
        <p:spPr>
          <a:xfrm>
            <a:off x="2077219" y="2576736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FC Saarbrücken</a:t>
            </a:r>
          </a:p>
        </p:txBody>
      </p:sp>
      <p:sp>
        <p:nvSpPr>
          <p:cNvPr id="98" name="Rechteck 97"/>
          <p:cNvSpPr/>
          <p:nvPr/>
        </p:nvSpPr>
        <p:spPr>
          <a:xfrm>
            <a:off x="4293096" y="2576736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hteck 98"/>
          <p:cNvSpPr/>
          <p:nvPr/>
        </p:nvSpPr>
        <p:spPr>
          <a:xfrm>
            <a:off x="6309320" y="2576736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0:5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6309320" y="3008784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1:4</a:t>
            </a:r>
          </a:p>
        </p:txBody>
      </p:sp>
      <p:sp>
        <p:nvSpPr>
          <p:cNvPr id="171" name="Rechteck 170"/>
          <p:cNvSpPr/>
          <p:nvPr/>
        </p:nvSpPr>
        <p:spPr>
          <a:xfrm>
            <a:off x="0" y="2576736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72" name="Rechteck 171"/>
          <p:cNvSpPr/>
          <p:nvPr/>
        </p:nvSpPr>
        <p:spPr>
          <a:xfrm>
            <a:off x="0" y="300878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75" name="Textfeld 174"/>
          <p:cNvSpPr txBox="1"/>
          <p:nvPr/>
        </p:nvSpPr>
        <p:spPr>
          <a:xfrm>
            <a:off x="1941006" y="1712640"/>
            <a:ext cx="317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SPIELZEIT 1 x 20 MINUTEN</a:t>
            </a:r>
          </a:p>
        </p:txBody>
      </p:sp>
      <p:sp>
        <p:nvSpPr>
          <p:cNvPr id="177" name="Rechteck 176"/>
          <p:cNvSpPr/>
          <p:nvPr/>
        </p:nvSpPr>
        <p:spPr>
          <a:xfrm>
            <a:off x="2132856" y="3008784"/>
            <a:ext cx="17281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Rechteck 177"/>
          <p:cNvSpPr/>
          <p:nvPr/>
        </p:nvSpPr>
        <p:spPr>
          <a:xfrm>
            <a:off x="4293096" y="3008784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feld 211"/>
          <p:cNvSpPr txBox="1"/>
          <p:nvPr/>
        </p:nvSpPr>
        <p:spPr>
          <a:xfrm>
            <a:off x="0" y="2000672"/>
            <a:ext cx="10054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</a:t>
            </a:r>
          </a:p>
        </p:txBody>
      </p:sp>
      <p:sp>
        <p:nvSpPr>
          <p:cNvPr id="213" name="Textfeld 212"/>
          <p:cNvSpPr txBox="1"/>
          <p:nvPr/>
        </p:nvSpPr>
        <p:spPr>
          <a:xfrm>
            <a:off x="980728" y="2000672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UHRZEIT</a:t>
            </a:r>
          </a:p>
        </p:txBody>
      </p:sp>
      <p:sp>
        <p:nvSpPr>
          <p:cNvPr id="214" name="Textfeld 213"/>
          <p:cNvSpPr txBox="1"/>
          <p:nvPr/>
        </p:nvSpPr>
        <p:spPr>
          <a:xfrm>
            <a:off x="1628800" y="2000672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FELD</a:t>
            </a:r>
          </a:p>
        </p:txBody>
      </p:sp>
      <p:sp>
        <p:nvSpPr>
          <p:cNvPr id="215" name="Textfeld 214"/>
          <p:cNvSpPr txBox="1"/>
          <p:nvPr/>
        </p:nvSpPr>
        <p:spPr>
          <a:xfrm>
            <a:off x="3481265" y="2000672"/>
            <a:ext cx="11015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SPIELPAARUNG</a:t>
            </a:r>
          </a:p>
        </p:txBody>
      </p:sp>
      <p:sp>
        <p:nvSpPr>
          <p:cNvPr id="216" name="Textfeld 215"/>
          <p:cNvSpPr txBox="1"/>
          <p:nvPr/>
        </p:nvSpPr>
        <p:spPr>
          <a:xfrm>
            <a:off x="6070605" y="2000672"/>
            <a:ext cx="787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ERGEBNIS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415677" y="3008784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14:35 -14:55</a:t>
            </a:r>
          </a:p>
        </p:txBody>
      </p:sp>
      <p:sp>
        <p:nvSpPr>
          <p:cNvPr id="129" name="Rechteck 128"/>
          <p:cNvSpPr/>
          <p:nvPr/>
        </p:nvSpPr>
        <p:spPr>
          <a:xfrm>
            <a:off x="0" y="3008784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31" name="Rechteck 130"/>
          <p:cNvSpPr/>
          <p:nvPr/>
        </p:nvSpPr>
        <p:spPr>
          <a:xfrm>
            <a:off x="2077219" y="3008784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 Offenbach</a:t>
            </a:r>
          </a:p>
        </p:txBody>
      </p:sp>
      <p:sp>
        <p:nvSpPr>
          <p:cNvPr id="132" name="Rechteck 131"/>
          <p:cNvSpPr/>
          <p:nvPr/>
        </p:nvSpPr>
        <p:spPr>
          <a:xfrm>
            <a:off x="4293095" y="2576736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FV Mosbach</a:t>
            </a:r>
          </a:p>
        </p:txBody>
      </p:sp>
      <p:sp>
        <p:nvSpPr>
          <p:cNvPr id="133" name="Rechteck 132"/>
          <p:cNvSpPr/>
          <p:nvPr/>
        </p:nvSpPr>
        <p:spPr>
          <a:xfrm>
            <a:off x="4293095" y="3008784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Phönix Schifferstadt</a:t>
            </a:r>
          </a:p>
        </p:txBody>
      </p:sp>
      <p:sp>
        <p:nvSpPr>
          <p:cNvPr id="143" name="Textfeld 142"/>
          <p:cNvSpPr txBox="1"/>
          <p:nvPr/>
        </p:nvSpPr>
        <p:spPr>
          <a:xfrm>
            <a:off x="3349104" y="2360712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5-8</a:t>
            </a:r>
          </a:p>
        </p:txBody>
      </p:sp>
      <p:sp>
        <p:nvSpPr>
          <p:cNvPr id="152" name="Rechteck 151"/>
          <p:cNvSpPr/>
          <p:nvPr/>
        </p:nvSpPr>
        <p:spPr>
          <a:xfrm>
            <a:off x="0" y="3800872"/>
            <a:ext cx="6858000" cy="27363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Rechteck 152"/>
          <p:cNvSpPr/>
          <p:nvPr/>
        </p:nvSpPr>
        <p:spPr>
          <a:xfrm>
            <a:off x="415677" y="4088904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15:00 -15:20</a:t>
            </a:r>
          </a:p>
        </p:txBody>
      </p:sp>
      <p:sp>
        <p:nvSpPr>
          <p:cNvPr id="154" name="Rechteck 153"/>
          <p:cNvSpPr/>
          <p:nvPr/>
        </p:nvSpPr>
        <p:spPr>
          <a:xfrm>
            <a:off x="1745432" y="408890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>
          <a:xfrm>
            <a:off x="1745432" y="4736976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57" name="Rechteck 156"/>
          <p:cNvSpPr/>
          <p:nvPr/>
        </p:nvSpPr>
        <p:spPr>
          <a:xfrm>
            <a:off x="1745432" y="5457056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1" name="Rechteck 160"/>
          <p:cNvSpPr/>
          <p:nvPr/>
        </p:nvSpPr>
        <p:spPr>
          <a:xfrm>
            <a:off x="1745432" y="6033120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62" name="Rechteck 161"/>
          <p:cNvSpPr/>
          <p:nvPr/>
        </p:nvSpPr>
        <p:spPr>
          <a:xfrm>
            <a:off x="2077219" y="4088904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TSV Heusenstamm</a:t>
            </a:r>
          </a:p>
        </p:txBody>
      </p:sp>
      <p:sp>
        <p:nvSpPr>
          <p:cNvPr id="163" name="Rechteck 162"/>
          <p:cNvSpPr/>
          <p:nvPr/>
        </p:nvSpPr>
        <p:spPr>
          <a:xfrm>
            <a:off x="6309320" y="4088904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3:5</a:t>
            </a:r>
          </a:p>
        </p:txBody>
      </p:sp>
      <p:sp>
        <p:nvSpPr>
          <p:cNvPr id="164" name="Rechteck 163"/>
          <p:cNvSpPr/>
          <p:nvPr/>
        </p:nvSpPr>
        <p:spPr>
          <a:xfrm>
            <a:off x="6309320" y="4736976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3:0</a:t>
            </a:r>
          </a:p>
        </p:txBody>
      </p:sp>
      <p:sp>
        <p:nvSpPr>
          <p:cNvPr id="165" name="Rechteck 164"/>
          <p:cNvSpPr/>
          <p:nvPr/>
        </p:nvSpPr>
        <p:spPr>
          <a:xfrm>
            <a:off x="6309320" y="5457056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2:0</a:t>
            </a:r>
          </a:p>
        </p:txBody>
      </p:sp>
      <p:sp>
        <p:nvSpPr>
          <p:cNvPr id="166" name="Rechteck 165"/>
          <p:cNvSpPr/>
          <p:nvPr/>
        </p:nvSpPr>
        <p:spPr>
          <a:xfrm>
            <a:off x="6309320" y="6033120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1:0</a:t>
            </a:r>
          </a:p>
        </p:txBody>
      </p:sp>
      <p:sp>
        <p:nvSpPr>
          <p:cNvPr id="255" name="Rechteck 254"/>
          <p:cNvSpPr/>
          <p:nvPr/>
        </p:nvSpPr>
        <p:spPr>
          <a:xfrm>
            <a:off x="0" y="4088904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23-24</a:t>
            </a:r>
          </a:p>
        </p:txBody>
      </p:sp>
      <p:sp>
        <p:nvSpPr>
          <p:cNvPr id="256" name="Rechteck 255"/>
          <p:cNvSpPr/>
          <p:nvPr/>
        </p:nvSpPr>
        <p:spPr>
          <a:xfrm>
            <a:off x="0" y="5457056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-20</a:t>
            </a:r>
          </a:p>
        </p:txBody>
      </p:sp>
      <p:sp>
        <p:nvSpPr>
          <p:cNvPr id="258" name="Rechteck 257"/>
          <p:cNvSpPr/>
          <p:nvPr/>
        </p:nvSpPr>
        <p:spPr>
          <a:xfrm>
            <a:off x="415677" y="5457056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15:00 -15:20</a:t>
            </a:r>
          </a:p>
        </p:txBody>
      </p:sp>
      <p:sp>
        <p:nvSpPr>
          <p:cNvPr id="259" name="Rechteck 258"/>
          <p:cNvSpPr/>
          <p:nvPr/>
        </p:nvSpPr>
        <p:spPr>
          <a:xfrm>
            <a:off x="415677" y="6033120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15:00 -15:20</a:t>
            </a:r>
          </a:p>
        </p:txBody>
      </p:sp>
      <p:sp>
        <p:nvSpPr>
          <p:cNvPr id="260" name="Rechteck 259"/>
          <p:cNvSpPr/>
          <p:nvPr/>
        </p:nvSpPr>
        <p:spPr>
          <a:xfrm>
            <a:off x="0" y="4736976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</a:t>
            </a:r>
          </a:p>
        </p:txBody>
      </p:sp>
      <p:sp>
        <p:nvSpPr>
          <p:cNvPr id="261" name="Rechteck 260"/>
          <p:cNvSpPr/>
          <p:nvPr/>
        </p:nvSpPr>
        <p:spPr>
          <a:xfrm>
            <a:off x="0" y="6033120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-18</a:t>
            </a:r>
          </a:p>
        </p:txBody>
      </p:sp>
      <p:sp>
        <p:nvSpPr>
          <p:cNvPr id="262" name="Rechteck 261"/>
          <p:cNvSpPr/>
          <p:nvPr/>
        </p:nvSpPr>
        <p:spPr>
          <a:xfrm>
            <a:off x="2132856" y="4736976"/>
            <a:ext cx="17281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4.GRUPPE   C</a:t>
            </a:r>
          </a:p>
        </p:txBody>
      </p:sp>
      <p:sp>
        <p:nvSpPr>
          <p:cNvPr id="263" name="Rechteck 262"/>
          <p:cNvSpPr/>
          <p:nvPr/>
        </p:nvSpPr>
        <p:spPr>
          <a:xfrm>
            <a:off x="4293095" y="4088904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ASV Hagsfeld</a:t>
            </a:r>
          </a:p>
        </p:txBody>
      </p:sp>
      <p:sp>
        <p:nvSpPr>
          <p:cNvPr id="264" name="Rechteck 263"/>
          <p:cNvSpPr/>
          <p:nvPr/>
        </p:nvSpPr>
        <p:spPr>
          <a:xfrm>
            <a:off x="4293096" y="4736976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4.GRUPPE   D</a:t>
            </a:r>
          </a:p>
        </p:txBody>
      </p:sp>
      <p:sp>
        <p:nvSpPr>
          <p:cNvPr id="265" name="Rechteck 264"/>
          <p:cNvSpPr/>
          <p:nvPr/>
        </p:nvSpPr>
        <p:spPr>
          <a:xfrm>
            <a:off x="2077219" y="5457056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1846 Bretzenheim</a:t>
            </a:r>
          </a:p>
        </p:txBody>
      </p:sp>
      <p:sp>
        <p:nvSpPr>
          <p:cNvPr id="266" name="Rechteck 265"/>
          <p:cNvSpPr/>
          <p:nvPr/>
        </p:nvSpPr>
        <p:spPr>
          <a:xfrm>
            <a:off x="2132856" y="6033120"/>
            <a:ext cx="172819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3.GRUPPE   C</a:t>
            </a:r>
          </a:p>
        </p:txBody>
      </p:sp>
      <p:sp>
        <p:nvSpPr>
          <p:cNvPr id="268" name="Rechteck 267"/>
          <p:cNvSpPr/>
          <p:nvPr/>
        </p:nvSpPr>
        <p:spPr>
          <a:xfrm>
            <a:off x="4293096" y="6033120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3.GRUPPE   D</a:t>
            </a:r>
          </a:p>
        </p:txBody>
      </p:sp>
      <p:sp>
        <p:nvSpPr>
          <p:cNvPr id="269" name="Textfeld 268"/>
          <p:cNvSpPr txBox="1"/>
          <p:nvPr/>
        </p:nvSpPr>
        <p:spPr>
          <a:xfrm>
            <a:off x="3212976" y="3872880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23-24</a:t>
            </a:r>
          </a:p>
        </p:txBody>
      </p:sp>
      <p:sp>
        <p:nvSpPr>
          <p:cNvPr id="270" name="Textfeld 269"/>
          <p:cNvSpPr txBox="1"/>
          <p:nvPr/>
        </p:nvSpPr>
        <p:spPr>
          <a:xfrm>
            <a:off x="3284984" y="5817096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17-18</a:t>
            </a:r>
          </a:p>
        </p:txBody>
      </p:sp>
      <p:sp>
        <p:nvSpPr>
          <p:cNvPr id="271" name="Textfeld 270"/>
          <p:cNvSpPr txBox="1"/>
          <p:nvPr/>
        </p:nvSpPr>
        <p:spPr>
          <a:xfrm>
            <a:off x="3212976" y="4520952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21-22</a:t>
            </a:r>
          </a:p>
        </p:txBody>
      </p:sp>
      <p:sp>
        <p:nvSpPr>
          <p:cNvPr id="272" name="Rechteck 271"/>
          <p:cNvSpPr/>
          <p:nvPr/>
        </p:nvSpPr>
        <p:spPr>
          <a:xfrm>
            <a:off x="415677" y="4736976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15:00 -15:20</a:t>
            </a:r>
          </a:p>
        </p:txBody>
      </p:sp>
      <p:sp>
        <p:nvSpPr>
          <p:cNvPr id="273" name="Rechteck 272"/>
          <p:cNvSpPr/>
          <p:nvPr/>
        </p:nvSpPr>
        <p:spPr>
          <a:xfrm>
            <a:off x="2077219" y="4736976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Ludwigshafener SC</a:t>
            </a:r>
          </a:p>
        </p:txBody>
      </p:sp>
      <p:sp>
        <p:nvSpPr>
          <p:cNvPr id="274" name="Rechteck 273"/>
          <p:cNvSpPr/>
          <p:nvPr/>
        </p:nvSpPr>
        <p:spPr>
          <a:xfrm>
            <a:off x="4293095" y="4736976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Karlsruher SV</a:t>
            </a:r>
          </a:p>
        </p:txBody>
      </p:sp>
      <p:sp>
        <p:nvSpPr>
          <p:cNvPr id="275" name="Textfeld 274"/>
          <p:cNvSpPr txBox="1"/>
          <p:nvPr/>
        </p:nvSpPr>
        <p:spPr>
          <a:xfrm>
            <a:off x="3284984" y="5169024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19-20</a:t>
            </a:r>
          </a:p>
        </p:txBody>
      </p:sp>
      <p:sp>
        <p:nvSpPr>
          <p:cNvPr id="276" name="Rechteck 275"/>
          <p:cNvSpPr/>
          <p:nvPr/>
        </p:nvSpPr>
        <p:spPr>
          <a:xfrm>
            <a:off x="4293095" y="5457056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Königstein 2</a:t>
            </a:r>
          </a:p>
        </p:txBody>
      </p:sp>
      <p:sp>
        <p:nvSpPr>
          <p:cNvPr id="277" name="Rechteck 276"/>
          <p:cNvSpPr/>
          <p:nvPr/>
        </p:nvSpPr>
        <p:spPr>
          <a:xfrm>
            <a:off x="2077219" y="6033120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TUS Koblenz</a:t>
            </a:r>
          </a:p>
        </p:txBody>
      </p:sp>
      <p:sp>
        <p:nvSpPr>
          <p:cNvPr id="278" name="Rechteck 277"/>
          <p:cNvSpPr/>
          <p:nvPr/>
        </p:nvSpPr>
        <p:spPr>
          <a:xfrm>
            <a:off x="4293095" y="6033120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VFB Leimen</a:t>
            </a:r>
          </a:p>
        </p:txBody>
      </p:sp>
      <p:sp>
        <p:nvSpPr>
          <p:cNvPr id="279" name="Rechteck 278"/>
          <p:cNvSpPr/>
          <p:nvPr/>
        </p:nvSpPr>
        <p:spPr>
          <a:xfrm>
            <a:off x="0" y="6969224"/>
            <a:ext cx="6858000" cy="27363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0" name="Rechteck 279"/>
          <p:cNvSpPr/>
          <p:nvPr/>
        </p:nvSpPr>
        <p:spPr>
          <a:xfrm>
            <a:off x="415677" y="7257256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15:25 -15:45</a:t>
            </a:r>
          </a:p>
        </p:txBody>
      </p:sp>
      <p:sp>
        <p:nvSpPr>
          <p:cNvPr id="281" name="Rechteck 280"/>
          <p:cNvSpPr/>
          <p:nvPr/>
        </p:nvSpPr>
        <p:spPr>
          <a:xfrm>
            <a:off x="1745432" y="7257256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82" name="Rechteck 281"/>
          <p:cNvSpPr/>
          <p:nvPr/>
        </p:nvSpPr>
        <p:spPr>
          <a:xfrm>
            <a:off x="1745432" y="7905328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83" name="Rechteck 282"/>
          <p:cNvSpPr/>
          <p:nvPr/>
        </p:nvSpPr>
        <p:spPr>
          <a:xfrm>
            <a:off x="1745432" y="8625408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84" name="Rechteck 283"/>
          <p:cNvSpPr/>
          <p:nvPr/>
        </p:nvSpPr>
        <p:spPr>
          <a:xfrm>
            <a:off x="1745432" y="9201472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5" name="Rechteck 284"/>
          <p:cNvSpPr/>
          <p:nvPr/>
        </p:nvSpPr>
        <p:spPr>
          <a:xfrm>
            <a:off x="2077219" y="7257256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JFV </a:t>
            </a:r>
            <a:r>
              <a:rPr lang="de-DE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Rhrein</a:t>
            </a:r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-Hunsrück</a:t>
            </a:r>
          </a:p>
        </p:txBody>
      </p:sp>
      <p:sp>
        <p:nvSpPr>
          <p:cNvPr id="286" name="Rechteck 285"/>
          <p:cNvSpPr/>
          <p:nvPr/>
        </p:nvSpPr>
        <p:spPr>
          <a:xfrm>
            <a:off x="6309320" y="7257256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3:4</a:t>
            </a:r>
          </a:p>
        </p:txBody>
      </p:sp>
      <p:sp>
        <p:nvSpPr>
          <p:cNvPr id="287" name="Rechteck 286"/>
          <p:cNvSpPr/>
          <p:nvPr/>
        </p:nvSpPr>
        <p:spPr>
          <a:xfrm>
            <a:off x="6309320" y="7905328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6:2</a:t>
            </a:r>
          </a:p>
        </p:txBody>
      </p:sp>
      <p:sp>
        <p:nvSpPr>
          <p:cNvPr id="288" name="Rechteck 287"/>
          <p:cNvSpPr/>
          <p:nvPr/>
        </p:nvSpPr>
        <p:spPr>
          <a:xfrm>
            <a:off x="6309320" y="8625408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2:0</a:t>
            </a:r>
          </a:p>
        </p:txBody>
      </p:sp>
      <p:sp>
        <p:nvSpPr>
          <p:cNvPr id="289" name="Rechteck 288"/>
          <p:cNvSpPr/>
          <p:nvPr/>
        </p:nvSpPr>
        <p:spPr>
          <a:xfrm>
            <a:off x="6309320" y="9201472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4:3</a:t>
            </a:r>
          </a:p>
        </p:txBody>
      </p:sp>
      <p:sp>
        <p:nvSpPr>
          <p:cNvPr id="294" name="Rechteck 293"/>
          <p:cNvSpPr/>
          <p:nvPr/>
        </p:nvSpPr>
        <p:spPr>
          <a:xfrm>
            <a:off x="0" y="7257256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295" name="Rechteck 294"/>
          <p:cNvSpPr/>
          <p:nvPr/>
        </p:nvSpPr>
        <p:spPr>
          <a:xfrm>
            <a:off x="0" y="8625408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-12</a:t>
            </a:r>
          </a:p>
        </p:txBody>
      </p:sp>
      <p:sp>
        <p:nvSpPr>
          <p:cNvPr id="298" name="Rechteck 297"/>
          <p:cNvSpPr/>
          <p:nvPr/>
        </p:nvSpPr>
        <p:spPr>
          <a:xfrm>
            <a:off x="0" y="7905328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299" name="Rechteck 298"/>
          <p:cNvSpPr/>
          <p:nvPr/>
        </p:nvSpPr>
        <p:spPr>
          <a:xfrm>
            <a:off x="0" y="9201472"/>
            <a:ext cx="36933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-10</a:t>
            </a:r>
          </a:p>
        </p:txBody>
      </p:sp>
      <p:sp>
        <p:nvSpPr>
          <p:cNvPr id="300" name="Rechteck 299"/>
          <p:cNvSpPr/>
          <p:nvPr/>
        </p:nvSpPr>
        <p:spPr>
          <a:xfrm>
            <a:off x="4293095" y="7257256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Tricolore Gasperich</a:t>
            </a:r>
          </a:p>
        </p:txBody>
      </p:sp>
      <p:sp>
        <p:nvSpPr>
          <p:cNvPr id="301" name="Rechteck 300"/>
          <p:cNvSpPr/>
          <p:nvPr/>
        </p:nvSpPr>
        <p:spPr>
          <a:xfrm>
            <a:off x="2077219" y="8625408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302" name="Textfeld 301"/>
          <p:cNvSpPr txBox="1"/>
          <p:nvPr/>
        </p:nvSpPr>
        <p:spPr>
          <a:xfrm>
            <a:off x="3212976" y="7041232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15-16</a:t>
            </a:r>
          </a:p>
        </p:txBody>
      </p:sp>
      <p:sp>
        <p:nvSpPr>
          <p:cNvPr id="303" name="Textfeld 302"/>
          <p:cNvSpPr txBox="1"/>
          <p:nvPr/>
        </p:nvSpPr>
        <p:spPr>
          <a:xfrm>
            <a:off x="3317044" y="8985448"/>
            <a:ext cx="12682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9-10</a:t>
            </a:r>
          </a:p>
        </p:txBody>
      </p:sp>
      <p:sp>
        <p:nvSpPr>
          <p:cNvPr id="304" name="Textfeld 303"/>
          <p:cNvSpPr txBox="1"/>
          <p:nvPr/>
        </p:nvSpPr>
        <p:spPr>
          <a:xfrm>
            <a:off x="3212976" y="7689304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13-14</a:t>
            </a:r>
          </a:p>
        </p:txBody>
      </p:sp>
      <p:sp>
        <p:nvSpPr>
          <p:cNvPr id="306" name="Rechteck 305"/>
          <p:cNvSpPr/>
          <p:nvPr/>
        </p:nvSpPr>
        <p:spPr>
          <a:xfrm>
            <a:off x="2077219" y="7905328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Würzburger FV</a:t>
            </a:r>
          </a:p>
        </p:txBody>
      </p:sp>
      <p:sp>
        <p:nvSpPr>
          <p:cNvPr id="307" name="Rechteck 306"/>
          <p:cNvSpPr/>
          <p:nvPr/>
        </p:nvSpPr>
        <p:spPr>
          <a:xfrm>
            <a:off x="4293095" y="7905328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Viktoria Griesheim</a:t>
            </a:r>
          </a:p>
        </p:txBody>
      </p:sp>
      <p:sp>
        <p:nvSpPr>
          <p:cNvPr id="308" name="Textfeld 307"/>
          <p:cNvSpPr txBox="1"/>
          <p:nvPr/>
        </p:nvSpPr>
        <p:spPr>
          <a:xfrm>
            <a:off x="3284984" y="8337376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11-12</a:t>
            </a:r>
          </a:p>
        </p:txBody>
      </p:sp>
      <p:sp>
        <p:nvSpPr>
          <p:cNvPr id="309" name="Rechteck 308"/>
          <p:cNvSpPr/>
          <p:nvPr/>
        </p:nvSpPr>
        <p:spPr>
          <a:xfrm>
            <a:off x="4293095" y="8625408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Königstein 1</a:t>
            </a:r>
          </a:p>
        </p:txBody>
      </p:sp>
      <p:sp>
        <p:nvSpPr>
          <p:cNvPr id="310" name="Rechteck 309"/>
          <p:cNvSpPr/>
          <p:nvPr/>
        </p:nvSpPr>
        <p:spPr>
          <a:xfrm>
            <a:off x="2077219" y="9201472"/>
            <a:ext cx="1783829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Wieseck</a:t>
            </a:r>
          </a:p>
        </p:txBody>
      </p:sp>
      <p:sp>
        <p:nvSpPr>
          <p:cNvPr id="311" name="Rechteck 310"/>
          <p:cNvSpPr/>
          <p:nvPr/>
        </p:nvSpPr>
        <p:spPr>
          <a:xfrm>
            <a:off x="4293095" y="9201472"/>
            <a:ext cx="190761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Union Heilbronn</a:t>
            </a:r>
          </a:p>
        </p:txBody>
      </p:sp>
      <p:sp>
        <p:nvSpPr>
          <p:cNvPr id="312" name="Rechteck 311"/>
          <p:cNvSpPr/>
          <p:nvPr/>
        </p:nvSpPr>
        <p:spPr>
          <a:xfrm>
            <a:off x="415677" y="7905328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15:25 -15:45</a:t>
            </a:r>
          </a:p>
        </p:txBody>
      </p:sp>
      <p:sp>
        <p:nvSpPr>
          <p:cNvPr id="313" name="Rechteck 312"/>
          <p:cNvSpPr/>
          <p:nvPr/>
        </p:nvSpPr>
        <p:spPr>
          <a:xfrm>
            <a:off x="415677" y="8625408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15:25 -15:45</a:t>
            </a:r>
          </a:p>
        </p:txBody>
      </p:sp>
      <p:sp>
        <p:nvSpPr>
          <p:cNvPr id="314" name="Rechteck 313"/>
          <p:cNvSpPr/>
          <p:nvPr/>
        </p:nvSpPr>
        <p:spPr>
          <a:xfrm>
            <a:off x="415677" y="9201472"/>
            <a:ext cx="1286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15:25 -15:45</a:t>
            </a:r>
          </a:p>
        </p:txBody>
      </p:sp>
      <p:pic>
        <p:nvPicPr>
          <p:cNvPr id="130" name="Grafik 129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7228" y="3008684"/>
            <a:ext cx="395868" cy="350003"/>
          </a:xfrm>
          <a:prstGeom prst="rect">
            <a:avLst/>
          </a:prstGeom>
        </p:spPr>
      </p:pic>
      <p:pic>
        <p:nvPicPr>
          <p:cNvPr id="135" name="Grafik 134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2581508"/>
            <a:ext cx="395868" cy="350003"/>
          </a:xfrm>
          <a:prstGeom prst="rect">
            <a:avLst/>
          </a:prstGeom>
        </p:spPr>
      </p:pic>
      <p:pic>
        <p:nvPicPr>
          <p:cNvPr id="136" name="Grafik 135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4088904"/>
            <a:ext cx="395868" cy="350003"/>
          </a:xfrm>
          <a:prstGeom prst="rect">
            <a:avLst/>
          </a:prstGeom>
        </p:spPr>
      </p:pic>
      <p:pic>
        <p:nvPicPr>
          <p:cNvPr id="138" name="Grafik 137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4747013"/>
            <a:ext cx="395868" cy="350003"/>
          </a:xfrm>
          <a:prstGeom prst="rect">
            <a:avLst/>
          </a:prstGeom>
        </p:spPr>
      </p:pic>
      <p:pic>
        <p:nvPicPr>
          <p:cNvPr id="139" name="Grafik 138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5457056"/>
            <a:ext cx="395868" cy="350003"/>
          </a:xfrm>
          <a:prstGeom prst="rect">
            <a:avLst/>
          </a:prstGeom>
        </p:spPr>
      </p:pic>
      <p:pic>
        <p:nvPicPr>
          <p:cNvPr id="141" name="Grafik 140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1873" y="6033120"/>
            <a:ext cx="395868" cy="350003"/>
          </a:xfrm>
          <a:prstGeom prst="rect">
            <a:avLst/>
          </a:prstGeom>
        </p:spPr>
      </p:pic>
      <p:pic>
        <p:nvPicPr>
          <p:cNvPr id="142" name="Grafik 141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515" y="7261884"/>
            <a:ext cx="395868" cy="350003"/>
          </a:xfrm>
          <a:prstGeom prst="rect">
            <a:avLst/>
          </a:prstGeom>
        </p:spPr>
      </p:pic>
      <p:pic>
        <p:nvPicPr>
          <p:cNvPr id="144" name="Grafik 143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7910346"/>
            <a:ext cx="395868" cy="350003"/>
          </a:xfrm>
          <a:prstGeom prst="rect">
            <a:avLst/>
          </a:prstGeom>
        </p:spPr>
      </p:pic>
      <p:pic>
        <p:nvPicPr>
          <p:cNvPr id="145" name="Grafik 144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378" y="8630426"/>
            <a:ext cx="395868" cy="350003"/>
          </a:xfrm>
          <a:prstGeom prst="rect">
            <a:avLst/>
          </a:prstGeom>
        </p:spPr>
      </p:pic>
      <p:pic>
        <p:nvPicPr>
          <p:cNvPr id="146" name="Grafik 145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9198358"/>
            <a:ext cx="395868" cy="350003"/>
          </a:xfrm>
          <a:prstGeom prst="rect">
            <a:avLst/>
          </a:prstGeom>
        </p:spPr>
      </p:pic>
      <p:pic>
        <p:nvPicPr>
          <p:cNvPr id="107" name="Grafik 106" descr="cordialcup_druck_300dpi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7485" y="128463"/>
            <a:ext cx="4321755" cy="819393"/>
          </a:xfrm>
          <a:prstGeom prst="rect">
            <a:avLst/>
          </a:prstGeom>
        </p:spPr>
      </p:pic>
      <p:pic>
        <p:nvPicPr>
          <p:cNvPr id="108" name="Grafik 1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109" name="Grafik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962" y="970685"/>
            <a:ext cx="1886180" cy="446047"/>
          </a:xfrm>
          <a:prstGeom prst="rect">
            <a:avLst/>
          </a:prstGeom>
        </p:spPr>
      </p:pic>
      <p:pic>
        <p:nvPicPr>
          <p:cNvPr id="110" name="Grafik 10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feld 76"/>
          <p:cNvSpPr txBox="1"/>
          <p:nvPr/>
        </p:nvSpPr>
        <p:spPr>
          <a:xfrm>
            <a:off x="1369234" y="1438114"/>
            <a:ext cx="437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u="sng" dirty="0">
                <a:latin typeface="Arial" pitchFamily="34" charset="0"/>
                <a:cs typeface="Arial" pitchFamily="34" charset="0"/>
              </a:rPr>
              <a:t>SPIELPLAN U11 ENDRUNDE</a:t>
            </a:r>
          </a:p>
        </p:txBody>
      </p:sp>
      <p:sp>
        <p:nvSpPr>
          <p:cNvPr id="175" name="Textfeld 174"/>
          <p:cNvSpPr txBox="1"/>
          <p:nvPr/>
        </p:nvSpPr>
        <p:spPr>
          <a:xfrm>
            <a:off x="2033464" y="1798154"/>
            <a:ext cx="317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SPIELZEIT 1 x 20 MINUTEN</a:t>
            </a:r>
          </a:p>
        </p:txBody>
      </p:sp>
      <p:sp>
        <p:nvSpPr>
          <p:cNvPr id="152" name="Rechteck 151"/>
          <p:cNvSpPr/>
          <p:nvPr/>
        </p:nvSpPr>
        <p:spPr>
          <a:xfrm>
            <a:off x="0" y="2648744"/>
            <a:ext cx="6858000" cy="2232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Rechteck 152"/>
          <p:cNvSpPr/>
          <p:nvPr/>
        </p:nvSpPr>
        <p:spPr>
          <a:xfrm>
            <a:off x="448824" y="2936776"/>
            <a:ext cx="12246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15:50 -16:10</a:t>
            </a:r>
          </a:p>
        </p:txBody>
      </p:sp>
      <p:sp>
        <p:nvSpPr>
          <p:cNvPr id="154" name="Rechteck 153"/>
          <p:cNvSpPr/>
          <p:nvPr/>
        </p:nvSpPr>
        <p:spPr>
          <a:xfrm>
            <a:off x="1722888" y="2936776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5" name="Rechteck 154"/>
          <p:cNvSpPr/>
          <p:nvPr/>
        </p:nvSpPr>
        <p:spPr>
          <a:xfrm>
            <a:off x="1722888" y="3584848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57" name="Rechteck 156"/>
          <p:cNvSpPr/>
          <p:nvPr/>
        </p:nvSpPr>
        <p:spPr>
          <a:xfrm>
            <a:off x="1722888" y="4304928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2" name="Rechteck 161"/>
          <p:cNvSpPr/>
          <p:nvPr/>
        </p:nvSpPr>
        <p:spPr>
          <a:xfrm>
            <a:off x="2060384" y="2936776"/>
            <a:ext cx="18006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Saarbrücken</a:t>
            </a:r>
          </a:p>
        </p:txBody>
      </p:sp>
      <p:sp>
        <p:nvSpPr>
          <p:cNvPr id="163" name="Rechteck 162"/>
          <p:cNvSpPr/>
          <p:nvPr/>
        </p:nvSpPr>
        <p:spPr>
          <a:xfrm>
            <a:off x="6309320" y="2936776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1:5</a:t>
            </a:r>
          </a:p>
        </p:txBody>
      </p:sp>
      <p:sp>
        <p:nvSpPr>
          <p:cNvPr id="164" name="Rechteck 163"/>
          <p:cNvSpPr/>
          <p:nvPr/>
        </p:nvSpPr>
        <p:spPr>
          <a:xfrm>
            <a:off x="6309320" y="3584848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2:0</a:t>
            </a:r>
          </a:p>
        </p:txBody>
      </p:sp>
      <p:sp>
        <p:nvSpPr>
          <p:cNvPr id="165" name="Rechteck 164"/>
          <p:cNvSpPr/>
          <p:nvPr/>
        </p:nvSpPr>
        <p:spPr>
          <a:xfrm>
            <a:off x="6309320" y="4304928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0:2</a:t>
            </a:r>
          </a:p>
        </p:txBody>
      </p:sp>
      <p:sp>
        <p:nvSpPr>
          <p:cNvPr id="255" name="Rechteck 254"/>
          <p:cNvSpPr/>
          <p:nvPr/>
        </p:nvSpPr>
        <p:spPr>
          <a:xfrm>
            <a:off x="0" y="2936776"/>
            <a:ext cx="3768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56" name="Rechteck 255"/>
          <p:cNvSpPr/>
          <p:nvPr/>
        </p:nvSpPr>
        <p:spPr>
          <a:xfrm>
            <a:off x="0" y="4304928"/>
            <a:ext cx="3768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58" name="Rechteck 257"/>
          <p:cNvSpPr/>
          <p:nvPr/>
        </p:nvSpPr>
        <p:spPr>
          <a:xfrm>
            <a:off x="448824" y="4304928"/>
            <a:ext cx="12246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15:50 -16:10</a:t>
            </a:r>
          </a:p>
        </p:txBody>
      </p:sp>
      <p:sp>
        <p:nvSpPr>
          <p:cNvPr id="260" name="Rechteck 259"/>
          <p:cNvSpPr/>
          <p:nvPr/>
        </p:nvSpPr>
        <p:spPr>
          <a:xfrm>
            <a:off x="0" y="3584848"/>
            <a:ext cx="3768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63" name="Rechteck 262"/>
          <p:cNvSpPr/>
          <p:nvPr/>
        </p:nvSpPr>
        <p:spPr>
          <a:xfrm>
            <a:off x="4293096" y="2936776"/>
            <a:ext cx="19442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 Offenbach</a:t>
            </a:r>
          </a:p>
        </p:txBody>
      </p:sp>
      <p:sp>
        <p:nvSpPr>
          <p:cNvPr id="265" name="Rechteck 264"/>
          <p:cNvSpPr/>
          <p:nvPr/>
        </p:nvSpPr>
        <p:spPr>
          <a:xfrm>
            <a:off x="2060384" y="4304928"/>
            <a:ext cx="18006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 98 Schwetzingen</a:t>
            </a:r>
          </a:p>
        </p:txBody>
      </p:sp>
      <p:sp>
        <p:nvSpPr>
          <p:cNvPr id="269" name="Textfeld 268"/>
          <p:cNvSpPr txBox="1"/>
          <p:nvPr/>
        </p:nvSpPr>
        <p:spPr>
          <a:xfrm>
            <a:off x="3277096" y="2720752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7-8</a:t>
            </a:r>
          </a:p>
        </p:txBody>
      </p:sp>
      <p:sp>
        <p:nvSpPr>
          <p:cNvPr id="271" name="Textfeld 270"/>
          <p:cNvSpPr txBox="1"/>
          <p:nvPr/>
        </p:nvSpPr>
        <p:spPr>
          <a:xfrm>
            <a:off x="3277096" y="3368824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5-6</a:t>
            </a:r>
          </a:p>
        </p:txBody>
      </p:sp>
      <p:sp>
        <p:nvSpPr>
          <p:cNvPr id="272" name="Rechteck 271"/>
          <p:cNvSpPr/>
          <p:nvPr/>
        </p:nvSpPr>
        <p:spPr>
          <a:xfrm>
            <a:off x="448824" y="3584848"/>
            <a:ext cx="12246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15:50 -16:10</a:t>
            </a:r>
          </a:p>
        </p:txBody>
      </p:sp>
      <p:sp>
        <p:nvSpPr>
          <p:cNvPr id="273" name="Rechteck 272"/>
          <p:cNvSpPr/>
          <p:nvPr/>
        </p:nvSpPr>
        <p:spPr>
          <a:xfrm>
            <a:off x="2060384" y="3584848"/>
            <a:ext cx="18006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FV Mosbach</a:t>
            </a:r>
          </a:p>
        </p:txBody>
      </p:sp>
      <p:sp>
        <p:nvSpPr>
          <p:cNvPr id="274" name="Rechteck 273"/>
          <p:cNvSpPr/>
          <p:nvPr/>
        </p:nvSpPr>
        <p:spPr>
          <a:xfrm>
            <a:off x="4293096" y="3584848"/>
            <a:ext cx="19442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Phönix Schifferstadt</a:t>
            </a:r>
          </a:p>
        </p:txBody>
      </p:sp>
      <p:sp>
        <p:nvSpPr>
          <p:cNvPr id="275" name="Textfeld 274"/>
          <p:cNvSpPr txBox="1"/>
          <p:nvPr/>
        </p:nvSpPr>
        <p:spPr>
          <a:xfrm>
            <a:off x="3356992" y="4088904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PLATZIERUNG 3-4</a:t>
            </a:r>
          </a:p>
        </p:txBody>
      </p:sp>
      <p:sp>
        <p:nvSpPr>
          <p:cNvPr id="276" name="Rechteck 275"/>
          <p:cNvSpPr/>
          <p:nvPr/>
        </p:nvSpPr>
        <p:spPr>
          <a:xfrm>
            <a:off x="4293096" y="4304928"/>
            <a:ext cx="19442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SG Arheilgen</a:t>
            </a:r>
          </a:p>
        </p:txBody>
      </p:sp>
      <p:sp>
        <p:nvSpPr>
          <p:cNvPr id="315" name="Rechteck 314"/>
          <p:cNvSpPr/>
          <p:nvPr/>
        </p:nvSpPr>
        <p:spPr>
          <a:xfrm>
            <a:off x="0" y="5313040"/>
            <a:ext cx="6858000" cy="122413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6" name="Textfeld 315"/>
          <p:cNvSpPr txBox="1"/>
          <p:nvPr/>
        </p:nvSpPr>
        <p:spPr>
          <a:xfrm>
            <a:off x="116632" y="5457056"/>
            <a:ext cx="651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FINALE SPIELZEIT  2x10 MINUTEN MIT SEITENWECHSEL</a:t>
            </a:r>
          </a:p>
        </p:txBody>
      </p:sp>
      <p:sp>
        <p:nvSpPr>
          <p:cNvPr id="317" name="Rechteck 316"/>
          <p:cNvSpPr/>
          <p:nvPr/>
        </p:nvSpPr>
        <p:spPr>
          <a:xfrm>
            <a:off x="1722888" y="5889104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18" name="Rechteck 317"/>
          <p:cNvSpPr/>
          <p:nvPr/>
        </p:nvSpPr>
        <p:spPr>
          <a:xfrm>
            <a:off x="6309320" y="5889104"/>
            <a:ext cx="5486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1:5</a:t>
            </a:r>
          </a:p>
        </p:txBody>
      </p:sp>
      <p:sp>
        <p:nvSpPr>
          <p:cNvPr id="320" name="Rechteck 319"/>
          <p:cNvSpPr/>
          <p:nvPr/>
        </p:nvSpPr>
        <p:spPr>
          <a:xfrm>
            <a:off x="0" y="5889104"/>
            <a:ext cx="3768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</a:t>
            </a:r>
          </a:p>
          <a:p>
            <a:pPr algn="ctr"/>
            <a:r>
              <a:rPr lang="de-DE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21" name="Rechteck 320"/>
          <p:cNvSpPr/>
          <p:nvPr/>
        </p:nvSpPr>
        <p:spPr>
          <a:xfrm>
            <a:off x="448824" y="5889104"/>
            <a:ext cx="12246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16:10 -16:35</a:t>
            </a:r>
          </a:p>
        </p:txBody>
      </p:sp>
      <p:sp>
        <p:nvSpPr>
          <p:cNvPr id="322" name="Rechteck 321"/>
          <p:cNvSpPr/>
          <p:nvPr/>
        </p:nvSpPr>
        <p:spPr>
          <a:xfrm>
            <a:off x="2060384" y="5889104"/>
            <a:ext cx="18006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TSG Kaiserslautern</a:t>
            </a:r>
          </a:p>
        </p:txBody>
      </p:sp>
      <p:sp>
        <p:nvSpPr>
          <p:cNvPr id="323" name="Rechteck 322"/>
          <p:cNvSpPr/>
          <p:nvPr/>
        </p:nvSpPr>
        <p:spPr>
          <a:xfrm>
            <a:off x="4293096" y="5889104"/>
            <a:ext cx="19442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Wehen Wiesbaden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227210" y="6681192"/>
            <a:ext cx="6630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SIEGEREHRUNG DIREKT IM ANSCHLUSS AN DAS FINALE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116632" y="7185248"/>
            <a:ext cx="1659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itchFamily="34" charset="0"/>
                <a:cs typeface="Arial" pitchFamily="34" charset="0"/>
              </a:rPr>
              <a:t>SPIELZEITEN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88640" y="7617296"/>
            <a:ext cx="6494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GRUPPENSPIELE – VORRUNDE                     1 x 12 MINUTEN OHNE SEITENWECHSEL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188640" y="7977336"/>
            <a:ext cx="645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PLATZIERUNGSSPIELE 3 – 24                         1 x 20 MINUTEN OHNE SEITENWECHSEL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188640" y="8337376"/>
            <a:ext cx="6246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HALBFINALE                                                      2 x 10 MINUTEN MIT SEITENWECHSEL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189881" y="8691391"/>
            <a:ext cx="6234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FINALE                                                               2 x 10 MINUTEN MIT SEITENWECHSEL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60648" y="9489504"/>
            <a:ext cx="6349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BEI GLEICHSTAND   9M  SCHIESSEN  UM DIE PLATZIERUNG   (JEWEILS 3 SPIELER)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260648" y="9057456"/>
            <a:ext cx="64203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GESAMTSPIELZEIT PRO MANNSCHAFT  5x12 VORRUNDE +  2x20 PLATZIERUNG  - 100MINUTEN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2132856" y="2936776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2132856" y="3584848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4293096" y="3584848"/>
            <a:ext cx="2199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293096" y="2936776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132856" y="5889104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2132856" y="4304928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4293096" y="4304928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293096" y="5889104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Grafik 68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5889104"/>
            <a:ext cx="395868" cy="350003"/>
          </a:xfrm>
          <a:prstGeom prst="rect">
            <a:avLst/>
          </a:prstGeom>
        </p:spPr>
      </p:pic>
      <p:pic>
        <p:nvPicPr>
          <p:cNvPr id="70" name="Grafik 69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9138" y="4306863"/>
            <a:ext cx="395868" cy="350003"/>
          </a:xfrm>
          <a:prstGeom prst="rect">
            <a:avLst/>
          </a:prstGeom>
        </p:spPr>
      </p:pic>
      <p:pic>
        <p:nvPicPr>
          <p:cNvPr id="71" name="Grafik 70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7330" y="3589866"/>
            <a:ext cx="395868" cy="350003"/>
          </a:xfrm>
          <a:prstGeom prst="rect">
            <a:avLst/>
          </a:prstGeom>
        </p:spPr>
      </p:pic>
      <p:pic>
        <p:nvPicPr>
          <p:cNvPr id="72" name="Grafik 71" descr="Cordial_Cup_Spielball_2014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7330" y="2945033"/>
            <a:ext cx="395868" cy="350003"/>
          </a:xfrm>
          <a:prstGeom prst="rect">
            <a:avLst/>
          </a:prstGeom>
        </p:spPr>
      </p:pic>
      <p:pic>
        <p:nvPicPr>
          <p:cNvPr id="61" name="Grafik 60" descr="cordialcup_druck_300dpi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7485" y="128463"/>
            <a:ext cx="4321755" cy="819393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962" y="970685"/>
            <a:ext cx="1886180" cy="446047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  <p:sp>
        <p:nvSpPr>
          <p:cNvPr id="213" name="Textfeld 212"/>
          <p:cNvSpPr txBox="1"/>
          <p:nvPr/>
        </p:nvSpPr>
        <p:spPr>
          <a:xfrm>
            <a:off x="646217" y="2709719"/>
            <a:ext cx="6848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UHRZEIT</a:t>
            </a:r>
          </a:p>
        </p:txBody>
      </p:sp>
      <p:sp>
        <p:nvSpPr>
          <p:cNvPr id="214" name="Textfeld 213"/>
          <p:cNvSpPr txBox="1"/>
          <p:nvPr/>
        </p:nvSpPr>
        <p:spPr>
          <a:xfrm>
            <a:off x="1622094" y="2720752"/>
            <a:ext cx="4860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FELD</a:t>
            </a:r>
          </a:p>
        </p:txBody>
      </p:sp>
      <p:sp>
        <p:nvSpPr>
          <p:cNvPr id="216" name="Textfeld 215"/>
          <p:cNvSpPr txBox="1"/>
          <p:nvPr/>
        </p:nvSpPr>
        <p:spPr>
          <a:xfrm>
            <a:off x="6142613" y="2714201"/>
            <a:ext cx="787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u="sng" dirty="0">
                <a:latin typeface="Arial" pitchFamily="34" charset="0"/>
                <a:cs typeface="Arial" pitchFamily="34" charset="0"/>
              </a:rPr>
              <a:t>ERGEBNIS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893779" y="2025525"/>
            <a:ext cx="5308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itchFamily="34" charset="0"/>
                <a:cs typeface="Arial" pitchFamily="34" charset="0"/>
              </a:rPr>
              <a:t>U11 QUALIFIKATIONSTURNIER 19.03.2016</a:t>
            </a:r>
          </a:p>
        </p:txBody>
      </p:sp>
      <p:sp>
        <p:nvSpPr>
          <p:cNvPr id="31" name="Rechteck 30"/>
          <p:cNvSpPr/>
          <p:nvPr/>
        </p:nvSpPr>
        <p:spPr>
          <a:xfrm>
            <a:off x="764704" y="3080792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TSV Heusenstamm</a:t>
            </a:r>
          </a:p>
        </p:txBody>
      </p:sp>
      <p:sp>
        <p:nvSpPr>
          <p:cNvPr id="46" name="Rechteck 45"/>
          <p:cNvSpPr/>
          <p:nvPr/>
        </p:nvSpPr>
        <p:spPr>
          <a:xfrm>
            <a:off x="4221088" y="8625408"/>
            <a:ext cx="24482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SV Wehen Wiesbaden</a:t>
            </a:r>
          </a:p>
        </p:txBody>
      </p:sp>
      <p:sp>
        <p:nvSpPr>
          <p:cNvPr id="47" name="Rechteck 46"/>
          <p:cNvSpPr/>
          <p:nvPr/>
        </p:nvSpPr>
        <p:spPr>
          <a:xfrm>
            <a:off x="188640" y="7113240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48" name="Rechteck 47"/>
          <p:cNvSpPr/>
          <p:nvPr/>
        </p:nvSpPr>
        <p:spPr>
          <a:xfrm>
            <a:off x="188640" y="761729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49" name="Rechteck 48"/>
          <p:cNvSpPr/>
          <p:nvPr/>
        </p:nvSpPr>
        <p:spPr>
          <a:xfrm>
            <a:off x="188640" y="812135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50" name="Rechteck 49"/>
          <p:cNvSpPr/>
          <p:nvPr/>
        </p:nvSpPr>
        <p:spPr>
          <a:xfrm>
            <a:off x="188640" y="8625408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51" name="Rechteck 50"/>
          <p:cNvSpPr/>
          <p:nvPr/>
        </p:nvSpPr>
        <p:spPr>
          <a:xfrm>
            <a:off x="3645024" y="308079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52" name="Rechteck 51"/>
          <p:cNvSpPr/>
          <p:nvPr/>
        </p:nvSpPr>
        <p:spPr>
          <a:xfrm>
            <a:off x="3645024" y="3584848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53" name="Rechteck 52"/>
          <p:cNvSpPr/>
          <p:nvPr/>
        </p:nvSpPr>
        <p:spPr>
          <a:xfrm>
            <a:off x="3645024" y="408890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54" name="Rechteck 53"/>
          <p:cNvSpPr/>
          <p:nvPr/>
        </p:nvSpPr>
        <p:spPr>
          <a:xfrm>
            <a:off x="3645024" y="4592960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55" name="Rechteck 54"/>
          <p:cNvSpPr/>
          <p:nvPr/>
        </p:nvSpPr>
        <p:spPr>
          <a:xfrm>
            <a:off x="3645024" y="509701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56" name="Rechteck 55"/>
          <p:cNvSpPr/>
          <p:nvPr/>
        </p:nvSpPr>
        <p:spPr>
          <a:xfrm>
            <a:off x="3645024" y="560107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7" name="Rechteck 56"/>
          <p:cNvSpPr/>
          <p:nvPr/>
        </p:nvSpPr>
        <p:spPr>
          <a:xfrm>
            <a:off x="3645024" y="6105128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8" name="Rechteck 57"/>
          <p:cNvSpPr/>
          <p:nvPr/>
        </p:nvSpPr>
        <p:spPr>
          <a:xfrm>
            <a:off x="3645024" y="660918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9" name="Rechteck 58"/>
          <p:cNvSpPr/>
          <p:nvPr/>
        </p:nvSpPr>
        <p:spPr>
          <a:xfrm>
            <a:off x="3645024" y="7113240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0" name="Rechteck 59"/>
          <p:cNvSpPr/>
          <p:nvPr/>
        </p:nvSpPr>
        <p:spPr>
          <a:xfrm>
            <a:off x="3645024" y="761729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1" name="Rechteck 60"/>
          <p:cNvSpPr/>
          <p:nvPr/>
        </p:nvSpPr>
        <p:spPr>
          <a:xfrm>
            <a:off x="3645024" y="812135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2" name="Rechteck 61"/>
          <p:cNvSpPr/>
          <p:nvPr/>
        </p:nvSpPr>
        <p:spPr>
          <a:xfrm>
            <a:off x="3645024" y="8625408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2204863" y="2432720"/>
            <a:ext cx="266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>
                <a:latin typeface="Arial" pitchFamily="34" charset="0"/>
                <a:cs typeface="Arial" pitchFamily="34" charset="0"/>
              </a:rPr>
              <a:t>ABSCHLUSSTABELLE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1772816" y="243272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4149080" y="243272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1772816" y="387288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4149080" y="387288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8" name="Rechteck 67"/>
          <p:cNvSpPr/>
          <p:nvPr/>
        </p:nvSpPr>
        <p:spPr>
          <a:xfrm>
            <a:off x="764704" y="3584848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ASV Hagsfeld</a:t>
            </a:r>
          </a:p>
        </p:txBody>
      </p:sp>
      <p:sp>
        <p:nvSpPr>
          <p:cNvPr id="69" name="Rechteck 68"/>
          <p:cNvSpPr/>
          <p:nvPr/>
        </p:nvSpPr>
        <p:spPr>
          <a:xfrm>
            <a:off x="764704" y="4088904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Karlsruher SV</a:t>
            </a:r>
          </a:p>
        </p:txBody>
      </p:sp>
      <p:sp>
        <p:nvSpPr>
          <p:cNvPr id="70" name="Rechteck 69"/>
          <p:cNvSpPr/>
          <p:nvPr/>
        </p:nvSpPr>
        <p:spPr>
          <a:xfrm>
            <a:off x="764704" y="4592960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Ludwigshafener SC</a:t>
            </a:r>
          </a:p>
        </p:txBody>
      </p:sp>
      <p:sp>
        <p:nvSpPr>
          <p:cNvPr id="71" name="Rechteck 70"/>
          <p:cNvSpPr/>
          <p:nvPr/>
        </p:nvSpPr>
        <p:spPr>
          <a:xfrm>
            <a:off x="764704" y="5097016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1.FC-TSG Königstein 2</a:t>
            </a:r>
          </a:p>
        </p:txBody>
      </p:sp>
      <p:sp>
        <p:nvSpPr>
          <p:cNvPr id="72" name="Rechteck 71"/>
          <p:cNvSpPr/>
          <p:nvPr/>
        </p:nvSpPr>
        <p:spPr>
          <a:xfrm>
            <a:off x="764704" y="5601072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TSG 1846 Bretzenheim</a:t>
            </a:r>
          </a:p>
        </p:txBody>
      </p:sp>
      <p:sp>
        <p:nvSpPr>
          <p:cNvPr id="73" name="Rechteck 72"/>
          <p:cNvSpPr/>
          <p:nvPr/>
        </p:nvSpPr>
        <p:spPr>
          <a:xfrm>
            <a:off x="764704" y="6105128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VFB Leimen</a:t>
            </a:r>
          </a:p>
        </p:txBody>
      </p:sp>
      <p:sp>
        <p:nvSpPr>
          <p:cNvPr id="74" name="Rechteck 73"/>
          <p:cNvSpPr/>
          <p:nvPr/>
        </p:nvSpPr>
        <p:spPr>
          <a:xfrm>
            <a:off x="764704" y="6609184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TUS Koblenz</a:t>
            </a:r>
          </a:p>
        </p:txBody>
      </p:sp>
      <p:sp>
        <p:nvSpPr>
          <p:cNvPr id="75" name="Rechteck 74"/>
          <p:cNvSpPr/>
          <p:nvPr/>
        </p:nvSpPr>
        <p:spPr>
          <a:xfrm>
            <a:off x="4221088" y="3080792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1.FC-TSG Königstein 1</a:t>
            </a:r>
          </a:p>
        </p:txBody>
      </p:sp>
      <p:sp>
        <p:nvSpPr>
          <p:cNvPr id="76" name="Rechteck 75"/>
          <p:cNvSpPr/>
          <p:nvPr/>
        </p:nvSpPr>
        <p:spPr>
          <a:xfrm>
            <a:off x="4221088" y="3584848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1.FC 08 Hassloch</a:t>
            </a:r>
          </a:p>
        </p:txBody>
      </p:sp>
      <p:sp>
        <p:nvSpPr>
          <p:cNvPr id="77" name="Rechteck 76"/>
          <p:cNvSpPr/>
          <p:nvPr/>
        </p:nvSpPr>
        <p:spPr>
          <a:xfrm>
            <a:off x="4221088" y="4088904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FC Union Heilbronn</a:t>
            </a:r>
          </a:p>
        </p:txBody>
      </p:sp>
      <p:sp>
        <p:nvSpPr>
          <p:cNvPr id="78" name="Rechteck 77"/>
          <p:cNvSpPr/>
          <p:nvPr/>
        </p:nvSpPr>
        <p:spPr>
          <a:xfrm>
            <a:off x="4221088" y="4592960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TSG Wieseck</a:t>
            </a:r>
          </a:p>
        </p:txBody>
      </p:sp>
      <p:sp>
        <p:nvSpPr>
          <p:cNvPr id="79" name="Rechteck 78"/>
          <p:cNvSpPr/>
          <p:nvPr/>
        </p:nvSpPr>
        <p:spPr>
          <a:xfrm>
            <a:off x="4221088" y="5097016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1.FC Saarbrücken</a:t>
            </a:r>
          </a:p>
        </p:txBody>
      </p:sp>
      <p:sp>
        <p:nvSpPr>
          <p:cNvPr id="80" name="Rechteck 79"/>
          <p:cNvSpPr/>
          <p:nvPr/>
        </p:nvSpPr>
        <p:spPr>
          <a:xfrm>
            <a:off x="4221088" y="5607082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FSV Offenbach</a:t>
            </a:r>
          </a:p>
        </p:txBody>
      </p:sp>
      <p:sp>
        <p:nvSpPr>
          <p:cNvPr id="81" name="Rechteck 80"/>
          <p:cNvSpPr/>
          <p:nvPr/>
        </p:nvSpPr>
        <p:spPr>
          <a:xfrm>
            <a:off x="4221088" y="6105128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Phönix Schifferstadt</a:t>
            </a:r>
          </a:p>
        </p:txBody>
      </p:sp>
      <p:sp>
        <p:nvSpPr>
          <p:cNvPr id="82" name="Rechteck 81"/>
          <p:cNvSpPr/>
          <p:nvPr/>
        </p:nvSpPr>
        <p:spPr>
          <a:xfrm>
            <a:off x="4221088" y="6609184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FV Mosbach</a:t>
            </a:r>
          </a:p>
        </p:txBody>
      </p:sp>
      <p:sp>
        <p:nvSpPr>
          <p:cNvPr id="91" name="Rechteck 90"/>
          <p:cNvSpPr/>
          <p:nvPr/>
        </p:nvSpPr>
        <p:spPr>
          <a:xfrm>
            <a:off x="764704" y="7113240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JFV Rhein-Hunsrück</a:t>
            </a:r>
          </a:p>
        </p:txBody>
      </p:sp>
      <p:sp>
        <p:nvSpPr>
          <p:cNvPr id="92" name="Rechteck 91"/>
          <p:cNvSpPr/>
          <p:nvPr/>
        </p:nvSpPr>
        <p:spPr>
          <a:xfrm>
            <a:off x="764704" y="7617296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FC Tricolore Gasperich (Lux.)</a:t>
            </a:r>
          </a:p>
        </p:txBody>
      </p:sp>
      <p:sp>
        <p:nvSpPr>
          <p:cNvPr id="93" name="Rechteck 92"/>
          <p:cNvSpPr/>
          <p:nvPr/>
        </p:nvSpPr>
        <p:spPr>
          <a:xfrm>
            <a:off x="764704" y="8121352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SC Viktoria Griesheim</a:t>
            </a:r>
          </a:p>
        </p:txBody>
      </p:sp>
      <p:sp>
        <p:nvSpPr>
          <p:cNvPr id="94" name="Rechteck 93"/>
          <p:cNvSpPr/>
          <p:nvPr/>
        </p:nvSpPr>
        <p:spPr>
          <a:xfrm>
            <a:off x="764704" y="8625408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Würzburger FV</a:t>
            </a:r>
          </a:p>
        </p:txBody>
      </p:sp>
      <p:sp>
        <p:nvSpPr>
          <p:cNvPr id="95" name="Rechteck 94"/>
          <p:cNvSpPr/>
          <p:nvPr/>
        </p:nvSpPr>
        <p:spPr>
          <a:xfrm>
            <a:off x="4221088" y="7113240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SV 98 Schwetzingen</a:t>
            </a:r>
          </a:p>
        </p:txBody>
      </p:sp>
      <p:sp>
        <p:nvSpPr>
          <p:cNvPr id="96" name="Rechteck 95"/>
          <p:cNvSpPr/>
          <p:nvPr/>
        </p:nvSpPr>
        <p:spPr>
          <a:xfrm>
            <a:off x="4221088" y="7617296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SG Arheilgen</a:t>
            </a:r>
          </a:p>
        </p:txBody>
      </p:sp>
      <p:sp>
        <p:nvSpPr>
          <p:cNvPr id="97" name="Rechteck 96"/>
          <p:cNvSpPr/>
          <p:nvPr/>
        </p:nvSpPr>
        <p:spPr>
          <a:xfrm>
            <a:off x="4221088" y="8121352"/>
            <a:ext cx="24482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TSG 1861 Kaiserslautern</a:t>
            </a:r>
          </a:p>
        </p:txBody>
      </p:sp>
      <p:sp>
        <p:nvSpPr>
          <p:cNvPr id="98" name="Rechteck 97"/>
          <p:cNvSpPr/>
          <p:nvPr/>
        </p:nvSpPr>
        <p:spPr>
          <a:xfrm>
            <a:off x="188640" y="5097016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99" name="Rechteck 98"/>
          <p:cNvSpPr/>
          <p:nvPr/>
        </p:nvSpPr>
        <p:spPr>
          <a:xfrm>
            <a:off x="188640" y="560107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100" name="Rechteck 99"/>
          <p:cNvSpPr/>
          <p:nvPr/>
        </p:nvSpPr>
        <p:spPr>
          <a:xfrm>
            <a:off x="188640" y="6105128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101" name="Rechteck 100"/>
          <p:cNvSpPr/>
          <p:nvPr/>
        </p:nvSpPr>
        <p:spPr>
          <a:xfrm>
            <a:off x="188640" y="660918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188640" y="308079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188640" y="3584848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188640" y="4088904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</a:t>
            </a:r>
          </a:p>
        </p:txBody>
      </p:sp>
      <p:sp>
        <p:nvSpPr>
          <p:cNvPr id="105" name="Rechteck 104"/>
          <p:cNvSpPr/>
          <p:nvPr/>
        </p:nvSpPr>
        <p:spPr>
          <a:xfrm>
            <a:off x="188640" y="4592960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Grafik 82" descr="cordialcup_druck_300dpi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7485" y="128463"/>
            <a:ext cx="4321755" cy="819393"/>
          </a:xfrm>
          <a:prstGeom prst="rect">
            <a:avLst/>
          </a:prstGeom>
        </p:spPr>
      </p:pic>
      <p:pic>
        <p:nvPicPr>
          <p:cNvPr id="84" name="Grafik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4" y="6183"/>
            <a:ext cx="831132" cy="1058564"/>
          </a:xfrm>
          <a:prstGeom prst="rect">
            <a:avLst/>
          </a:prstGeom>
        </p:spPr>
      </p:pic>
      <p:pic>
        <p:nvPicPr>
          <p:cNvPr id="85" name="Grafik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547" y="1121123"/>
            <a:ext cx="3194640" cy="755474"/>
          </a:xfrm>
          <a:prstGeom prst="rect">
            <a:avLst/>
          </a:prstGeom>
        </p:spPr>
      </p:pic>
      <p:pic>
        <p:nvPicPr>
          <p:cNvPr id="86" name="Grafik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4" y="10001"/>
            <a:ext cx="831132" cy="10585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2003</Words>
  <Application>Microsoft Office PowerPoint</Application>
  <PresentationFormat>A4-Papier (210 x 297 mm)</PresentationFormat>
  <Paragraphs>1189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</dc:creator>
  <cp:lastModifiedBy>Sebastian Ebeling</cp:lastModifiedBy>
  <cp:revision>99</cp:revision>
  <dcterms:created xsi:type="dcterms:W3CDTF">2013-02-18T13:39:24Z</dcterms:created>
  <dcterms:modified xsi:type="dcterms:W3CDTF">2016-03-22T09:26:27Z</dcterms:modified>
</cp:coreProperties>
</file>